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8" r:id="rId3"/>
    <p:sldMasterId id="2147483739" r:id="rId4"/>
    <p:sldMasterId id="2147483740" r:id="rId5"/>
    <p:sldMasterId id="2147483741" r:id="rId6"/>
    <p:sldMasterId id="2147483742" r:id="rId7"/>
    <p:sldMasterId id="2147483743" r:id="rId8"/>
    <p:sldMasterId id="2147483744" r:id="rId9"/>
    <p:sldMasterId id="2147483745" r:id="rId10"/>
    <p:sldMasterId id="2147483746"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Lst>
  <p:sldSz cy="5143500" cx="9144000"/>
  <p:notesSz cx="6858000" cy="9144000"/>
  <p:embeddedFontLst>
    <p:embeddedFont>
      <p:font typeface="Roboto"/>
      <p:regular r:id="rId27"/>
      <p:bold r:id="rId28"/>
      <p:italic r:id="rId29"/>
      <p:boldItalic r:id="rId30"/>
    </p:embeddedFont>
    <p:embeddedFont>
      <p:font typeface="Teko"/>
      <p:regular r:id="rId31"/>
      <p:bold r:id="rId32"/>
    </p:embeddedFont>
    <p:embeddedFont>
      <p:font typeface="Caveat"/>
      <p:regular r:id="rId33"/>
      <p:bold r:id="rId34"/>
    </p:embeddedFont>
    <p:embeddedFont>
      <p:font typeface="Bebas Neue"/>
      <p:regular r:id="rId35"/>
    </p:embeddedFont>
    <p:embeddedFont>
      <p:font typeface="Fira Sans Extra Condensed Medium"/>
      <p:regular r:id="rId36"/>
      <p:bold r:id="rId37"/>
      <p:italic r:id="rId38"/>
      <p:boldItalic r:id="rId39"/>
    </p:embeddedFont>
    <p:embeddedFont>
      <p:font typeface="Righteous"/>
      <p:regular r:id="rId40"/>
    </p:embeddedFont>
    <p:embeddedFont>
      <p:font typeface="Bell MT"/>
      <p:regular r:id="rId41"/>
      <p:bold r:id="rId42"/>
      <p:italic r:id="rId43"/>
      <p:boldItalic r:id="rId44"/>
    </p:embeddedFont>
    <p:embeddedFont>
      <p:font typeface="Gill Sans"/>
      <p:regular r:id="rId45"/>
      <p:bold r:id="rId46"/>
    </p:embeddedFont>
    <p:embeddedFont>
      <p:font typeface="Fira Sans Extra Condensed"/>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ighteous-regular.fntdata"/><Relationship Id="rId42" Type="http://schemas.openxmlformats.org/officeDocument/2006/relationships/font" Target="fonts/BellMT-bold.fntdata"/><Relationship Id="rId41" Type="http://schemas.openxmlformats.org/officeDocument/2006/relationships/font" Target="fonts/BellMT-regular.fntdata"/><Relationship Id="rId44" Type="http://schemas.openxmlformats.org/officeDocument/2006/relationships/font" Target="fonts/BellMT-boldItalic.fntdata"/><Relationship Id="rId43" Type="http://schemas.openxmlformats.org/officeDocument/2006/relationships/font" Target="fonts/BellMT-italic.fntdata"/><Relationship Id="rId46" Type="http://schemas.openxmlformats.org/officeDocument/2006/relationships/font" Target="fonts/GillSans-bold.fntdata"/><Relationship Id="rId45" Type="http://schemas.openxmlformats.org/officeDocument/2006/relationships/font" Target="fonts/Gill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font" Target="fonts/FiraSansExtraCondensed-bold.fntdata"/><Relationship Id="rId47" Type="http://schemas.openxmlformats.org/officeDocument/2006/relationships/font" Target="fonts/FiraSansExtraCondensed-regular.fntdata"/><Relationship Id="rId49" Type="http://schemas.openxmlformats.org/officeDocument/2006/relationships/font" Target="fonts/FiraSansExtraCondensed-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font" Target="fonts/Teko-regular.fntdata"/><Relationship Id="rId30" Type="http://schemas.openxmlformats.org/officeDocument/2006/relationships/font" Target="fonts/Roboto-boldItalic.fntdata"/><Relationship Id="rId33" Type="http://schemas.openxmlformats.org/officeDocument/2006/relationships/font" Target="fonts/Caveat-regular.fntdata"/><Relationship Id="rId32" Type="http://schemas.openxmlformats.org/officeDocument/2006/relationships/font" Target="fonts/Teko-bold.fntdata"/><Relationship Id="rId35" Type="http://schemas.openxmlformats.org/officeDocument/2006/relationships/font" Target="fonts/BebasNeue-regular.fntdata"/><Relationship Id="rId34" Type="http://schemas.openxmlformats.org/officeDocument/2006/relationships/font" Target="fonts/Caveat-bold.fntdata"/><Relationship Id="rId37" Type="http://schemas.openxmlformats.org/officeDocument/2006/relationships/font" Target="fonts/FiraSansExtraCondensedMedium-bold.fntdata"/><Relationship Id="rId36" Type="http://schemas.openxmlformats.org/officeDocument/2006/relationships/font" Target="fonts/FiraSansExtraCondensedMedium-regular.fntdata"/><Relationship Id="rId39" Type="http://schemas.openxmlformats.org/officeDocument/2006/relationships/font" Target="fonts/FiraSansExtraCondensedMedium-boldItalic.fntdata"/><Relationship Id="rId38" Type="http://schemas.openxmlformats.org/officeDocument/2006/relationships/font" Target="fonts/FiraSansExtraCondensedMedium-italic.fntdata"/><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50" Type="http://schemas.openxmlformats.org/officeDocument/2006/relationships/font" Target="fonts/FiraSansExtraCondensed-boldItalic.fntdata"/><Relationship Id="rId11" Type="http://schemas.openxmlformats.org/officeDocument/2006/relationships/slideMaster" Target="slideMasters/slideMaster9.xml"/><Relationship Id="rId10" Type="http://schemas.openxmlformats.org/officeDocument/2006/relationships/slideMaster" Target="slideMasters/slideMaster8.xml"/><Relationship Id="rId13" Type="http://schemas.openxmlformats.org/officeDocument/2006/relationships/slide" Target="slides/slide1.xml"/><Relationship Id="rId12" Type="http://schemas.openxmlformats.org/officeDocument/2006/relationships/notesMaster" Target="notesMasters/notesMaster1.xml"/><Relationship Id="rId15" Type="http://schemas.openxmlformats.org/officeDocument/2006/relationships/slide" Target="slides/slide3.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9" name="Google Shape;106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8" name="Google Shape;10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8" name="Google Shape;10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9" name="Google Shape;111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1" name="Google Shape;11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1"/>
            </a:gs>
            <a:gs pos="36000">
              <a:schemeClr val="dk1"/>
            </a:gs>
            <a:gs pos="100000">
              <a:schemeClr val="dk2"/>
            </a:gs>
          </a:gsLst>
          <a:lin ang="2700006" scaled="0"/>
        </a:gra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4778500" y="833888"/>
            <a:ext cx="3650400" cy="274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 name="Google Shape;10;p2"/>
          <p:cNvSpPr txBox="1"/>
          <p:nvPr>
            <p:ph idx="1" type="subTitle"/>
          </p:nvPr>
        </p:nvSpPr>
        <p:spPr>
          <a:xfrm>
            <a:off x="4778500" y="3791788"/>
            <a:ext cx="2874900" cy="668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accent2"/>
                </a:solidFill>
                <a:latin typeface="Arial"/>
                <a:ea typeface="Arial"/>
                <a:cs typeface="Arial"/>
                <a:sym typeface="Aria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236475" y="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p:nvPr/>
        </p:nvSpPr>
        <p:spPr>
          <a:xfrm>
            <a:off x="7412313" y="563400"/>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7412313" y="710600"/>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7556288" y="563400"/>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7556288" y="710600"/>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5" name="Shape 155"/>
        <p:cNvGrpSpPr/>
        <p:nvPr/>
      </p:nvGrpSpPr>
      <p:grpSpPr>
        <a:xfrm>
          <a:off x="0" y="0"/>
          <a:ext cx="0" cy="0"/>
          <a:chOff x="0" y="0"/>
          <a:chExt cx="0" cy="0"/>
        </a:xfrm>
      </p:grpSpPr>
      <p:sp>
        <p:nvSpPr>
          <p:cNvPr id="156" name="Google Shape;156;p11"/>
          <p:cNvSpPr txBox="1"/>
          <p:nvPr>
            <p:ph type="title"/>
          </p:nvPr>
        </p:nvSpPr>
        <p:spPr>
          <a:xfrm>
            <a:off x="720000" y="286716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solidFill>
                  <a:srgbClr val="FFFEFC"/>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7" name="Google Shape;157;p11"/>
          <p:cNvSpPr txBox="1"/>
          <p:nvPr>
            <p:ph idx="1" type="subTitle"/>
          </p:nvPr>
        </p:nvSpPr>
        <p:spPr>
          <a:xfrm>
            <a:off x="720000" y="3301325"/>
            <a:ext cx="2336400" cy="714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8" name="Google Shape;158;p11"/>
          <p:cNvSpPr txBox="1"/>
          <p:nvPr>
            <p:ph idx="2" type="title"/>
          </p:nvPr>
        </p:nvSpPr>
        <p:spPr>
          <a:xfrm>
            <a:off x="3403800" y="2867200"/>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9" name="Google Shape;159;p11"/>
          <p:cNvSpPr txBox="1"/>
          <p:nvPr>
            <p:ph idx="3" type="subTitle"/>
          </p:nvPr>
        </p:nvSpPr>
        <p:spPr>
          <a:xfrm>
            <a:off x="3403800" y="3301362"/>
            <a:ext cx="2336400" cy="71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0" name="Google Shape;160;p11"/>
          <p:cNvSpPr txBox="1"/>
          <p:nvPr>
            <p:ph idx="4" type="title"/>
          </p:nvPr>
        </p:nvSpPr>
        <p:spPr>
          <a:xfrm>
            <a:off x="6087600" y="286718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1" name="Google Shape;161;p11"/>
          <p:cNvSpPr txBox="1"/>
          <p:nvPr>
            <p:ph idx="5" type="subTitle"/>
          </p:nvPr>
        </p:nvSpPr>
        <p:spPr>
          <a:xfrm>
            <a:off x="6087600" y="3301350"/>
            <a:ext cx="2336400" cy="71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2" name="Google Shape;162;p11"/>
          <p:cNvSpPr txBox="1"/>
          <p:nvPr>
            <p:ph idx="6"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3" name="Google Shape;163;p11"/>
          <p:cNvSpPr/>
          <p:nvPr/>
        </p:nvSpPr>
        <p:spPr>
          <a:xfrm>
            <a:off x="8424000" y="4457138"/>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1"/>
          <p:cNvSpPr/>
          <p:nvPr/>
        </p:nvSpPr>
        <p:spPr>
          <a:xfrm rot="10800000">
            <a:off x="346388" y="432152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 name="Google Shape;165;p11"/>
          <p:cNvGrpSpPr/>
          <p:nvPr/>
        </p:nvGrpSpPr>
        <p:grpSpPr>
          <a:xfrm rot="10800000">
            <a:off x="346388" y="4060500"/>
            <a:ext cx="201100" cy="204325"/>
            <a:chOff x="3375338" y="419625"/>
            <a:chExt cx="201100" cy="204325"/>
          </a:xfrm>
        </p:grpSpPr>
        <p:sp>
          <p:nvSpPr>
            <p:cNvPr id="166" name="Google Shape;166;p11"/>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1"/>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1"/>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1"/>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 name="Google Shape;170;p11"/>
          <p:cNvGrpSpPr/>
          <p:nvPr/>
        </p:nvGrpSpPr>
        <p:grpSpPr>
          <a:xfrm>
            <a:off x="-1617900" y="541160"/>
            <a:ext cx="2337900" cy="560387"/>
            <a:chOff x="6135125" y="2934550"/>
            <a:chExt cx="2337900" cy="701975"/>
          </a:xfrm>
        </p:grpSpPr>
        <p:sp>
          <p:nvSpPr>
            <p:cNvPr id="171" name="Google Shape;171;p11"/>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1"/>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1"/>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1"/>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1"/>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1"/>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7">
    <p:spTree>
      <p:nvGrpSpPr>
        <p:cNvPr id="177" name="Shape 177"/>
        <p:cNvGrpSpPr/>
        <p:nvPr/>
      </p:nvGrpSpPr>
      <p:grpSpPr>
        <a:xfrm>
          <a:off x="0" y="0"/>
          <a:ext cx="0" cy="0"/>
          <a:chOff x="0" y="0"/>
          <a:chExt cx="0" cy="0"/>
        </a:xfrm>
      </p:grpSpPr>
      <p:sp>
        <p:nvSpPr>
          <p:cNvPr id="178" name="Google Shape;178;p12"/>
          <p:cNvSpPr/>
          <p:nvPr/>
        </p:nvSpPr>
        <p:spPr>
          <a:xfrm rot="-5400000">
            <a:off x="5238" y="-525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2"/>
          <p:cNvSpPr/>
          <p:nvPr/>
        </p:nvSpPr>
        <p:spPr>
          <a:xfrm rot="-5400000">
            <a:off x="563400" y="604400"/>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2"/>
          <p:cNvSpPr/>
          <p:nvPr/>
        </p:nvSpPr>
        <p:spPr>
          <a:xfrm rot="-5400000">
            <a:off x="710600" y="604400"/>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2"/>
          <p:cNvSpPr/>
          <p:nvPr/>
        </p:nvSpPr>
        <p:spPr>
          <a:xfrm rot="-5400000">
            <a:off x="563400" y="4604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2"/>
          <p:cNvSpPr/>
          <p:nvPr/>
        </p:nvSpPr>
        <p:spPr>
          <a:xfrm rot="-5400000">
            <a:off x="710600" y="4604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2"/>
          <p:cNvSpPr/>
          <p:nvPr/>
        </p:nvSpPr>
        <p:spPr>
          <a:xfrm rot="5400000">
            <a:off x="7686537" y="536437"/>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2"/>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dk1"/>
            </a:gs>
            <a:gs pos="36000">
              <a:schemeClr val="dk1"/>
            </a:gs>
            <a:gs pos="100000">
              <a:schemeClr val="dk2"/>
            </a:gs>
          </a:gsLst>
          <a:lin ang="13500032" scaled="0"/>
        </a:gradFill>
      </p:bgPr>
    </p:bg>
    <p:spTree>
      <p:nvGrpSpPr>
        <p:cNvPr id="185" name="Shape 185"/>
        <p:cNvGrpSpPr/>
        <p:nvPr/>
      </p:nvGrpSpPr>
      <p:grpSpPr>
        <a:xfrm>
          <a:off x="0" y="0"/>
          <a:ext cx="0" cy="0"/>
          <a:chOff x="0" y="0"/>
          <a:chExt cx="0" cy="0"/>
        </a:xfrm>
      </p:grpSpPr>
      <p:sp>
        <p:nvSpPr>
          <p:cNvPr id="186" name="Google Shape;186;p13"/>
          <p:cNvSpPr txBox="1"/>
          <p:nvPr>
            <p:ph type="title"/>
          </p:nvPr>
        </p:nvSpPr>
        <p:spPr>
          <a:xfrm>
            <a:off x="720000" y="1996625"/>
            <a:ext cx="2561400" cy="2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7" name="Google Shape;187;p13"/>
          <p:cNvSpPr txBox="1"/>
          <p:nvPr>
            <p:ph idx="1" type="subTitle"/>
          </p:nvPr>
        </p:nvSpPr>
        <p:spPr>
          <a:xfrm>
            <a:off x="719800" y="2293500"/>
            <a:ext cx="2581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8" name="Google Shape;188;p13"/>
          <p:cNvSpPr txBox="1"/>
          <p:nvPr>
            <p:ph idx="2" type="title"/>
          </p:nvPr>
        </p:nvSpPr>
        <p:spPr>
          <a:xfrm>
            <a:off x="3281400" y="1996625"/>
            <a:ext cx="2581500" cy="2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9" name="Google Shape;189;p13"/>
          <p:cNvSpPr txBox="1"/>
          <p:nvPr>
            <p:ph idx="3" type="subTitle"/>
          </p:nvPr>
        </p:nvSpPr>
        <p:spPr>
          <a:xfrm>
            <a:off x="5842500" y="2293500"/>
            <a:ext cx="2581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0" name="Google Shape;190;p13"/>
          <p:cNvSpPr txBox="1"/>
          <p:nvPr>
            <p:ph idx="4" type="title"/>
          </p:nvPr>
        </p:nvSpPr>
        <p:spPr>
          <a:xfrm>
            <a:off x="720000" y="3826750"/>
            <a:ext cx="2561400" cy="2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1" name="Google Shape;191;p13"/>
          <p:cNvSpPr txBox="1"/>
          <p:nvPr>
            <p:ph idx="5" type="subTitle"/>
          </p:nvPr>
        </p:nvSpPr>
        <p:spPr>
          <a:xfrm>
            <a:off x="720000" y="4123775"/>
            <a:ext cx="2561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2" name="Google Shape;192;p13"/>
          <p:cNvSpPr txBox="1"/>
          <p:nvPr>
            <p:ph idx="6" type="title"/>
          </p:nvPr>
        </p:nvSpPr>
        <p:spPr>
          <a:xfrm>
            <a:off x="3281621" y="3826750"/>
            <a:ext cx="2581200" cy="2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3" name="Google Shape;193;p13"/>
          <p:cNvSpPr txBox="1"/>
          <p:nvPr>
            <p:ph idx="7" type="subTitle"/>
          </p:nvPr>
        </p:nvSpPr>
        <p:spPr>
          <a:xfrm>
            <a:off x="3281450" y="4123775"/>
            <a:ext cx="2581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4" name="Google Shape;194;p13"/>
          <p:cNvSpPr txBox="1"/>
          <p:nvPr>
            <p:ph idx="8" type="title"/>
          </p:nvPr>
        </p:nvSpPr>
        <p:spPr>
          <a:xfrm>
            <a:off x="5847400" y="1996625"/>
            <a:ext cx="2581500" cy="2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5" name="Google Shape;195;p13"/>
          <p:cNvSpPr txBox="1"/>
          <p:nvPr>
            <p:ph idx="9" type="subTitle"/>
          </p:nvPr>
        </p:nvSpPr>
        <p:spPr>
          <a:xfrm>
            <a:off x="3281438" y="2293500"/>
            <a:ext cx="2581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6" name="Google Shape;196;p13"/>
          <p:cNvSpPr txBox="1"/>
          <p:nvPr>
            <p:ph idx="13" type="title"/>
          </p:nvPr>
        </p:nvSpPr>
        <p:spPr>
          <a:xfrm>
            <a:off x="5867670" y="3826750"/>
            <a:ext cx="2561100" cy="2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7" name="Google Shape;197;p13"/>
          <p:cNvSpPr txBox="1"/>
          <p:nvPr>
            <p:ph idx="14" type="subTitle"/>
          </p:nvPr>
        </p:nvSpPr>
        <p:spPr>
          <a:xfrm>
            <a:off x="5867500" y="4123775"/>
            <a:ext cx="256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8" name="Google Shape;198;p13"/>
          <p:cNvSpPr txBox="1"/>
          <p:nvPr>
            <p:ph idx="15"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9" name="Google Shape;199;p13"/>
          <p:cNvSpPr/>
          <p:nvPr/>
        </p:nvSpPr>
        <p:spPr>
          <a:xfrm flipH="1" rot="10800000">
            <a:off x="8299344" y="0"/>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 name="Google Shape;200;p13"/>
          <p:cNvGrpSpPr/>
          <p:nvPr/>
        </p:nvGrpSpPr>
        <p:grpSpPr>
          <a:xfrm flipH="1" rot="10800000">
            <a:off x="8299344" y="837375"/>
            <a:ext cx="844650" cy="838175"/>
            <a:chOff x="513200" y="2286375"/>
            <a:chExt cx="844650" cy="838175"/>
          </a:xfrm>
        </p:grpSpPr>
        <p:sp>
          <p:nvSpPr>
            <p:cNvPr id="201" name="Google Shape;201;p13"/>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3"/>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3"/>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3"/>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3"/>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3"/>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3"/>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3"/>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13"/>
          <p:cNvGrpSpPr/>
          <p:nvPr/>
        </p:nvGrpSpPr>
        <p:grpSpPr>
          <a:xfrm>
            <a:off x="-1617900" y="541160"/>
            <a:ext cx="2337900" cy="560387"/>
            <a:chOff x="6135125" y="2934550"/>
            <a:chExt cx="2337900" cy="701975"/>
          </a:xfrm>
        </p:grpSpPr>
        <p:sp>
          <p:nvSpPr>
            <p:cNvPr id="210" name="Google Shape;210;p13"/>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3"/>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3"/>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3"/>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3"/>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3"/>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1"/>
            </a:gs>
            <a:gs pos="36000">
              <a:schemeClr val="dk1"/>
            </a:gs>
            <a:gs pos="100000">
              <a:schemeClr val="dk2"/>
            </a:gs>
          </a:gsLst>
          <a:lin ang="8099331" scaled="0"/>
        </a:gradFill>
      </p:bgPr>
    </p:bg>
    <p:spTree>
      <p:nvGrpSpPr>
        <p:cNvPr id="216" name="Shape 216"/>
        <p:cNvGrpSpPr/>
        <p:nvPr/>
      </p:nvGrpSpPr>
      <p:grpSpPr>
        <a:xfrm>
          <a:off x="0" y="0"/>
          <a:ext cx="0" cy="0"/>
          <a:chOff x="0" y="0"/>
          <a:chExt cx="0" cy="0"/>
        </a:xfrm>
      </p:grpSpPr>
      <p:sp>
        <p:nvSpPr>
          <p:cNvPr id="217" name="Google Shape;217;p14"/>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218" name="Google Shape;218;p14"/>
          <p:cNvGrpSpPr/>
          <p:nvPr/>
        </p:nvGrpSpPr>
        <p:grpSpPr>
          <a:xfrm flipH="1" rot="10800000">
            <a:off x="7311388" y="534992"/>
            <a:ext cx="2337900" cy="560387"/>
            <a:chOff x="6135125" y="2934550"/>
            <a:chExt cx="2337900" cy="701975"/>
          </a:xfrm>
        </p:grpSpPr>
        <p:sp>
          <p:nvSpPr>
            <p:cNvPr id="219" name="Google Shape;219;p14"/>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4"/>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4"/>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4"/>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4"/>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4"/>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p14"/>
          <p:cNvSpPr/>
          <p:nvPr/>
        </p:nvSpPr>
        <p:spPr>
          <a:xfrm rot="10800000">
            <a:off x="0" y="-12"/>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14"/>
          <p:cNvGrpSpPr/>
          <p:nvPr/>
        </p:nvGrpSpPr>
        <p:grpSpPr>
          <a:xfrm rot="10800000">
            <a:off x="0" y="837363"/>
            <a:ext cx="844650" cy="838175"/>
            <a:chOff x="513200" y="2286375"/>
            <a:chExt cx="844650" cy="838175"/>
          </a:xfrm>
        </p:grpSpPr>
        <p:sp>
          <p:nvSpPr>
            <p:cNvPr id="227" name="Google Shape;227;p14"/>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4"/>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4"/>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4"/>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4"/>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4"/>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4"/>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4"/>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 name="Google Shape;235;p14"/>
          <p:cNvSpPr/>
          <p:nvPr/>
        </p:nvSpPr>
        <p:spPr>
          <a:xfrm>
            <a:off x="724822" y="4404625"/>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4"/>
          <p:cNvSpPr/>
          <p:nvPr/>
        </p:nvSpPr>
        <p:spPr>
          <a:xfrm>
            <a:off x="-16175" y="4404625"/>
            <a:ext cx="740969" cy="740947"/>
          </a:xfrm>
          <a:custGeom>
            <a:rect b="b" l="l" r="r" t="t"/>
            <a:pathLst>
              <a:path extrusionOk="0" h="33527" w="33528">
                <a:moveTo>
                  <a:pt x="0" y="0"/>
                </a:moveTo>
                <a:lnTo>
                  <a:pt x="0" y="33527"/>
                </a:lnTo>
                <a:lnTo>
                  <a:pt x="33527" y="33527"/>
                </a:lnTo>
                <a:lnTo>
                  <a:pt x="335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4"/>
          <p:cNvSpPr/>
          <p:nvPr/>
        </p:nvSpPr>
        <p:spPr>
          <a:xfrm>
            <a:off x="-16175" y="4404625"/>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4"/>
          <p:cNvSpPr/>
          <p:nvPr/>
        </p:nvSpPr>
        <p:spPr>
          <a:xfrm>
            <a:off x="884815" y="4538315"/>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4"/>
          <p:cNvSpPr/>
          <p:nvPr/>
        </p:nvSpPr>
        <p:spPr>
          <a:xfrm>
            <a:off x="884815" y="4881769"/>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4"/>
          <p:cNvSpPr/>
          <p:nvPr/>
        </p:nvSpPr>
        <p:spPr>
          <a:xfrm>
            <a:off x="1219764" y="4538315"/>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4"/>
          <p:cNvSpPr/>
          <p:nvPr/>
        </p:nvSpPr>
        <p:spPr>
          <a:xfrm>
            <a:off x="1219764" y="4881769"/>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42" name="Shape 242"/>
        <p:cNvGrpSpPr/>
        <p:nvPr/>
      </p:nvGrpSpPr>
      <p:grpSpPr>
        <a:xfrm>
          <a:off x="0" y="0"/>
          <a:ext cx="0" cy="0"/>
          <a:chOff x="0" y="0"/>
          <a:chExt cx="0" cy="0"/>
        </a:xfrm>
      </p:grpSpPr>
      <p:sp>
        <p:nvSpPr>
          <p:cNvPr id="243" name="Google Shape;243;p15"/>
          <p:cNvSpPr txBox="1"/>
          <p:nvPr>
            <p:ph idx="1" type="subTitle"/>
          </p:nvPr>
        </p:nvSpPr>
        <p:spPr>
          <a:xfrm>
            <a:off x="1290763" y="2488150"/>
            <a:ext cx="29076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p:txBody>
      </p:sp>
      <p:sp>
        <p:nvSpPr>
          <p:cNvPr id="244" name="Google Shape;244;p15"/>
          <p:cNvSpPr txBox="1"/>
          <p:nvPr>
            <p:ph idx="2" type="subTitle"/>
          </p:nvPr>
        </p:nvSpPr>
        <p:spPr>
          <a:xfrm>
            <a:off x="4945638" y="2488150"/>
            <a:ext cx="29076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p:txBody>
      </p:sp>
      <p:sp>
        <p:nvSpPr>
          <p:cNvPr id="245" name="Google Shape;245;p15"/>
          <p:cNvSpPr txBox="1"/>
          <p:nvPr>
            <p:ph idx="3" type="subTitle"/>
          </p:nvPr>
        </p:nvSpPr>
        <p:spPr>
          <a:xfrm>
            <a:off x="1290763" y="3102175"/>
            <a:ext cx="2907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 name="Google Shape;246;p15"/>
          <p:cNvSpPr txBox="1"/>
          <p:nvPr>
            <p:ph idx="4" type="subTitle"/>
          </p:nvPr>
        </p:nvSpPr>
        <p:spPr>
          <a:xfrm>
            <a:off x="4945638" y="3102175"/>
            <a:ext cx="29076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7" name="Google Shape;247;p15"/>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48" name="Google Shape;248;p15"/>
          <p:cNvGrpSpPr/>
          <p:nvPr/>
        </p:nvGrpSpPr>
        <p:grpSpPr>
          <a:xfrm flipH="1" rot="10800000">
            <a:off x="8428888" y="4048117"/>
            <a:ext cx="2337900" cy="560387"/>
            <a:chOff x="6135125" y="2934550"/>
            <a:chExt cx="2337900" cy="701975"/>
          </a:xfrm>
        </p:grpSpPr>
        <p:sp>
          <p:nvSpPr>
            <p:cNvPr id="249" name="Google Shape;249;p15"/>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5"/>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5"/>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5"/>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5"/>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5"/>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15"/>
          <p:cNvSpPr/>
          <p:nvPr/>
        </p:nvSpPr>
        <p:spPr>
          <a:xfrm flipH="1" rot="10800000">
            <a:off x="304888" y="4192613"/>
            <a:ext cx="415100" cy="415875"/>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5"/>
          <p:cNvSpPr/>
          <p:nvPr/>
        </p:nvSpPr>
        <p:spPr>
          <a:xfrm>
            <a:off x="7928250" y="1235256"/>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5"/>
          <p:cNvSpPr/>
          <p:nvPr/>
        </p:nvSpPr>
        <p:spPr>
          <a:xfrm>
            <a:off x="7924250" y="384206"/>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8" name="Shape 258"/>
        <p:cNvGrpSpPr/>
        <p:nvPr/>
      </p:nvGrpSpPr>
      <p:grpSpPr>
        <a:xfrm>
          <a:off x="0" y="0"/>
          <a:ext cx="0" cy="0"/>
          <a:chOff x="0" y="0"/>
          <a:chExt cx="0" cy="0"/>
        </a:xfrm>
      </p:grpSpPr>
      <p:sp>
        <p:nvSpPr>
          <p:cNvPr id="259" name="Google Shape;259;p16"/>
          <p:cNvSpPr/>
          <p:nvPr/>
        </p:nvSpPr>
        <p:spPr>
          <a:xfrm>
            <a:off x="8403360" y="53501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6"/>
          <p:cNvSpPr/>
          <p:nvPr/>
        </p:nvSpPr>
        <p:spPr>
          <a:xfrm>
            <a:off x="7662362" y="535012"/>
            <a:ext cx="740969" cy="740947"/>
          </a:xfrm>
          <a:custGeom>
            <a:rect b="b" l="l" r="r" t="t"/>
            <a:pathLst>
              <a:path extrusionOk="0" h="33527" w="33528">
                <a:moveTo>
                  <a:pt x="0" y="0"/>
                </a:moveTo>
                <a:lnTo>
                  <a:pt x="0" y="33527"/>
                </a:lnTo>
                <a:lnTo>
                  <a:pt x="33527" y="33527"/>
                </a:lnTo>
                <a:lnTo>
                  <a:pt x="335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6"/>
          <p:cNvSpPr/>
          <p:nvPr/>
        </p:nvSpPr>
        <p:spPr>
          <a:xfrm>
            <a:off x="8563353" y="66870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6"/>
          <p:cNvSpPr/>
          <p:nvPr/>
        </p:nvSpPr>
        <p:spPr>
          <a:xfrm>
            <a:off x="8563353" y="10121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6"/>
          <p:cNvSpPr/>
          <p:nvPr/>
        </p:nvSpPr>
        <p:spPr>
          <a:xfrm>
            <a:off x="8898301" y="66870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6"/>
          <p:cNvSpPr/>
          <p:nvPr/>
        </p:nvSpPr>
        <p:spPr>
          <a:xfrm>
            <a:off x="8898301" y="101215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6"/>
          <p:cNvSpPr/>
          <p:nvPr/>
        </p:nvSpPr>
        <p:spPr>
          <a:xfrm flipH="1">
            <a:off x="723471" y="542834"/>
            <a:ext cx="834175" cy="834975"/>
          </a:xfrm>
          <a:custGeom>
            <a:rect b="b" l="l" r="r" t="t"/>
            <a:pathLst>
              <a:path extrusionOk="0" h="33399" w="33367">
                <a:moveTo>
                  <a:pt x="0" y="1"/>
                </a:moveTo>
                <a:lnTo>
                  <a:pt x="33366" y="33399"/>
                </a:lnTo>
                <a:lnTo>
                  <a:pt x="3336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6" name="Google Shape;266;p16"/>
          <p:cNvGrpSpPr/>
          <p:nvPr/>
        </p:nvGrpSpPr>
        <p:grpSpPr>
          <a:xfrm flipH="1">
            <a:off x="445171" y="301534"/>
            <a:ext cx="201100" cy="204325"/>
            <a:chOff x="3375338" y="419625"/>
            <a:chExt cx="201100" cy="204325"/>
          </a:xfrm>
        </p:grpSpPr>
        <p:sp>
          <p:nvSpPr>
            <p:cNvPr id="267" name="Google Shape;267;p16"/>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6"/>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6"/>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6"/>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16"/>
          <p:cNvSpPr txBox="1"/>
          <p:nvPr>
            <p:ph type="title"/>
          </p:nvPr>
        </p:nvSpPr>
        <p:spPr>
          <a:xfrm>
            <a:off x="1853925" y="1682850"/>
            <a:ext cx="2791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2" name="Google Shape;272;p16"/>
          <p:cNvSpPr txBox="1"/>
          <p:nvPr>
            <p:ph idx="1" type="subTitle"/>
          </p:nvPr>
        </p:nvSpPr>
        <p:spPr>
          <a:xfrm>
            <a:off x="1853925" y="2116975"/>
            <a:ext cx="2689800" cy="77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3" name="Google Shape;273;p16"/>
          <p:cNvSpPr txBox="1"/>
          <p:nvPr>
            <p:ph idx="2" type="title"/>
          </p:nvPr>
        </p:nvSpPr>
        <p:spPr>
          <a:xfrm>
            <a:off x="5739075" y="1682850"/>
            <a:ext cx="2689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4" name="Google Shape;274;p16"/>
          <p:cNvSpPr txBox="1"/>
          <p:nvPr>
            <p:ph idx="3" type="subTitle"/>
          </p:nvPr>
        </p:nvSpPr>
        <p:spPr>
          <a:xfrm>
            <a:off x="5739100" y="2116975"/>
            <a:ext cx="2689800" cy="77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5" name="Google Shape;275;p16"/>
          <p:cNvSpPr txBox="1"/>
          <p:nvPr>
            <p:ph idx="4" type="title"/>
          </p:nvPr>
        </p:nvSpPr>
        <p:spPr>
          <a:xfrm>
            <a:off x="1853925" y="3057303"/>
            <a:ext cx="2791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6" name="Google Shape;276;p16"/>
          <p:cNvSpPr txBox="1"/>
          <p:nvPr>
            <p:ph idx="5" type="subTitle"/>
          </p:nvPr>
        </p:nvSpPr>
        <p:spPr>
          <a:xfrm>
            <a:off x="1853925" y="3491428"/>
            <a:ext cx="2689800" cy="77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7" name="Google Shape;277;p16"/>
          <p:cNvSpPr txBox="1"/>
          <p:nvPr>
            <p:ph idx="6" type="title"/>
          </p:nvPr>
        </p:nvSpPr>
        <p:spPr>
          <a:xfrm>
            <a:off x="5739075" y="3057303"/>
            <a:ext cx="2689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8" name="Google Shape;278;p16"/>
          <p:cNvSpPr txBox="1"/>
          <p:nvPr>
            <p:ph idx="7" type="subTitle"/>
          </p:nvPr>
        </p:nvSpPr>
        <p:spPr>
          <a:xfrm>
            <a:off x="5739100" y="3491428"/>
            <a:ext cx="2689800" cy="77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9" name="Google Shape;279;p16"/>
          <p:cNvSpPr txBox="1"/>
          <p:nvPr>
            <p:ph idx="8"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8">
    <p:spTree>
      <p:nvGrpSpPr>
        <p:cNvPr id="280" name="Shape 280"/>
        <p:cNvGrpSpPr/>
        <p:nvPr/>
      </p:nvGrpSpPr>
      <p:grpSpPr>
        <a:xfrm>
          <a:off x="0" y="0"/>
          <a:ext cx="0" cy="0"/>
          <a:chOff x="0" y="0"/>
          <a:chExt cx="0" cy="0"/>
        </a:xfrm>
      </p:grpSpPr>
      <p:sp>
        <p:nvSpPr>
          <p:cNvPr id="281" name="Google Shape;281;p17"/>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82" name="Google Shape;282;p17"/>
          <p:cNvGrpSpPr/>
          <p:nvPr/>
        </p:nvGrpSpPr>
        <p:grpSpPr>
          <a:xfrm>
            <a:off x="8424000" y="541160"/>
            <a:ext cx="2337900" cy="560387"/>
            <a:chOff x="6135125" y="2934550"/>
            <a:chExt cx="2337900" cy="701975"/>
          </a:xfrm>
        </p:grpSpPr>
        <p:sp>
          <p:nvSpPr>
            <p:cNvPr id="283" name="Google Shape;283;p17"/>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7"/>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7"/>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7"/>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7"/>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7"/>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89" name="Shape 289"/>
        <p:cNvGrpSpPr/>
        <p:nvPr/>
      </p:nvGrpSpPr>
      <p:grpSpPr>
        <a:xfrm>
          <a:off x="0" y="0"/>
          <a:ext cx="0" cy="0"/>
          <a:chOff x="0" y="0"/>
          <a:chExt cx="0" cy="0"/>
        </a:xfrm>
      </p:grpSpPr>
      <p:sp>
        <p:nvSpPr>
          <p:cNvPr id="290" name="Google Shape;290;p18"/>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91" name="Google Shape;291;p18"/>
          <p:cNvGrpSpPr/>
          <p:nvPr/>
        </p:nvGrpSpPr>
        <p:grpSpPr>
          <a:xfrm>
            <a:off x="8424000" y="541160"/>
            <a:ext cx="2337900" cy="560387"/>
            <a:chOff x="6135125" y="2934550"/>
            <a:chExt cx="2337900" cy="701975"/>
          </a:xfrm>
        </p:grpSpPr>
        <p:sp>
          <p:nvSpPr>
            <p:cNvPr id="292" name="Google Shape;292;p18"/>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8"/>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8"/>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8"/>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8"/>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8"/>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8" name="Shape 298"/>
        <p:cNvGrpSpPr/>
        <p:nvPr/>
      </p:nvGrpSpPr>
      <p:grpSpPr>
        <a:xfrm>
          <a:off x="0" y="0"/>
          <a:ext cx="0" cy="0"/>
          <a:chOff x="0" y="0"/>
          <a:chExt cx="0" cy="0"/>
        </a:xfrm>
      </p:grpSpPr>
      <p:sp>
        <p:nvSpPr>
          <p:cNvPr id="299" name="Google Shape;299;p19"/>
          <p:cNvSpPr txBox="1"/>
          <p:nvPr>
            <p:ph hasCustomPrompt="1" type="title"/>
          </p:nvPr>
        </p:nvSpPr>
        <p:spPr>
          <a:xfrm>
            <a:off x="1284000" y="15599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00" name="Google Shape;300;p19"/>
          <p:cNvSpPr txBox="1"/>
          <p:nvPr>
            <p:ph idx="1" type="subTitle"/>
          </p:nvPr>
        </p:nvSpPr>
        <p:spPr>
          <a:xfrm>
            <a:off x="1661250" y="3071125"/>
            <a:ext cx="5821500" cy="5124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01" name="Google Shape;301;p19"/>
          <p:cNvGrpSpPr/>
          <p:nvPr/>
        </p:nvGrpSpPr>
        <p:grpSpPr>
          <a:xfrm flipH="1" rot="10800000">
            <a:off x="7968663" y="584542"/>
            <a:ext cx="2337900" cy="560387"/>
            <a:chOff x="6135125" y="2934550"/>
            <a:chExt cx="2337900" cy="701975"/>
          </a:xfrm>
        </p:grpSpPr>
        <p:sp>
          <p:nvSpPr>
            <p:cNvPr id="302" name="Google Shape;302;p19"/>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9"/>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9"/>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9"/>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9"/>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9"/>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19"/>
          <p:cNvSpPr/>
          <p:nvPr/>
        </p:nvSpPr>
        <p:spPr>
          <a:xfrm flipH="1" rot="10800000">
            <a:off x="753763" y="327038"/>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309" name="Shape 309"/>
        <p:cNvGrpSpPr/>
        <p:nvPr/>
      </p:nvGrpSpPr>
      <p:grpSpPr>
        <a:xfrm>
          <a:off x="0" y="0"/>
          <a:ext cx="0" cy="0"/>
          <a:chOff x="0" y="0"/>
          <a:chExt cx="0" cy="0"/>
        </a:xfrm>
      </p:grpSpPr>
      <p:sp>
        <p:nvSpPr>
          <p:cNvPr id="310" name="Google Shape;310;p20"/>
          <p:cNvSpPr txBox="1"/>
          <p:nvPr>
            <p:ph type="title"/>
          </p:nvPr>
        </p:nvSpPr>
        <p:spPr>
          <a:xfrm>
            <a:off x="720000" y="1739150"/>
            <a:ext cx="3852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1" name="Google Shape;311;p20"/>
          <p:cNvSpPr txBox="1"/>
          <p:nvPr>
            <p:ph idx="1" type="body"/>
          </p:nvPr>
        </p:nvSpPr>
        <p:spPr>
          <a:xfrm>
            <a:off x="1163300" y="2311850"/>
            <a:ext cx="2909100" cy="1354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AutoNum type="arabicPeriod"/>
              <a:defRPr sz="1100">
                <a:solidFill>
                  <a:schemeClr val="accent2"/>
                </a:solidFill>
              </a:defRPr>
            </a:lvl1pPr>
            <a:lvl2pPr indent="-317500" lvl="1" marL="914400" algn="l">
              <a:lnSpc>
                <a:spcPct val="115000"/>
              </a:lnSpc>
              <a:spcBef>
                <a:spcPts val="0"/>
              </a:spcBef>
              <a:spcAft>
                <a:spcPts val="0"/>
              </a:spcAft>
              <a:buSzPts val="1400"/>
              <a:buAutoNum type="alphaLcPeriod"/>
              <a:defRPr>
                <a:solidFill>
                  <a:schemeClr val="accent2"/>
                </a:solidFill>
              </a:defRPr>
            </a:lvl2pPr>
            <a:lvl3pPr indent="-317500" lvl="2" marL="1371600" algn="l">
              <a:lnSpc>
                <a:spcPct val="115000"/>
              </a:lnSpc>
              <a:spcBef>
                <a:spcPts val="0"/>
              </a:spcBef>
              <a:spcAft>
                <a:spcPts val="0"/>
              </a:spcAft>
              <a:buSzPts val="1400"/>
              <a:buAutoNum type="romanLcPeriod"/>
              <a:defRPr/>
            </a:lvl3pPr>
            <a:lvl4pPr indent="-317500" lvl="3" marL="1828800" algn="l">
              <a:lnSpc>
                <a:spcPct val="115000"/>
              </a:lnSpc>
              <a:spcBef>
                <a:spcPts val="0"/>
              </a:spcBef>
              <a:spcAft>
                <a:spcPts val="0"/>
              </a:spcAft>
              <a:buSzPts val="1400"/>
              <a:buAutoNum type="arabicPeriod"/>
              <a:defRPr/>
            </a:lvl4pPr>
            <a:lvl5pPr indent="-317500" lvl="4" marL="2286000" algn="l">
              <a:lnSpc>
                <a:spcPct val="115000"/>
              </a:lnSpc>
              <a:spcBef>
                <a:spcPts val="0"/>
              </a:spcBef>
              <a:spcAft>
                <a:spcPts val="0"/>
              </a:spcAft>
              <a:buSzPts val="1400"/>
              <a:buAutoNum type="alphaLcPeriod"/>
              <a:defRPr/>
            </a:lvl5pPr>
            <a:lvl6pPr indent="-317500" lvl="5" marL="2743200" algn="l">
              <a:lnSpc>
                <a:spcPct val="115000"/>
              </a:lnSpc>
              <a:spcBef>
                <a:spcPts val="0"/>
              </a:spcBef>
              <a:spcAft>
                <a:spcPts val="0"/>
              </a:spcAft>
              <a:buSzPts val="1400"/>
              <a:buAutoNum type="romanLcPeriod"/>
              <a:defRPr/>
            </a:lvl6pPr>
            <a:lvl7pPr indent="-317500" lvl="6" marL="3200400" algn="l">
              <a:lnSpc>
                <a:spcPct val="115000"/>
              </a:lnSpc>
              <a:spcBef>
                <a:spcPts val="0"/>
              </a:spcBef>
              <a:spcAft>
                <a:spcPts val="0"/>
              </a:spcAft>
              <a:buSzPts val="1400"/>
              <a:buAutoNum type="arabicPeriod"/>
              <a:defRPr/>
            </a:lvl7pPr>
            <a:lvl8pPr indent="-317500" lvl="7" marL="3657600" algn="l">
              <a:lnSpc>
                <a:spcPct val="115000"/>
              </a:lnSpc>
              <a:spcBef>
                <a:spcPts val="0"/>
              </a:spcBef>
              <a:spcAft>
                <a:spcPts val="0"/>
              </a:spcAft>
              <a:buSzPts val="1400"/>
              <a:buAutoNum type="alphaLcPeriod"/>
              <a:defRPr/>
            </a:lvl8pPr>
            <a:lvl9pPr indent="-317500" lvl="8" marL="4114800" algn="l">
              <a:lnSpc>
                <a:spcPct val="115000"/>
              </a:lnSpc>
              <a:spcBef>
                <a:spcPts val="0"/>
              </a:spcBef>
              <a:spcAft>
                <a:spcPts val="0"/>
              </a:spcAft>
              <a:buSzPts val="1400"/>
              <a:buAutoNum type="romanLcPeriod"/>
              <a:defRPr/>
            </a:lvl9pPr>
          </a:lstStyle>
          <a:p/>
        </p:txBody>
      </p:sp>
      <p:sp>
        <p:nvSpPr>
          <p:cNvPr id="312" name="Google Shape;312;p20"/>
          <p:cNvSpPr/>
          <p:nvPr/>
        </p:nvSpPr>
        <p:spPr>
          <a:xfrm rot="5400000">
            <a:off x="362" y="4402509"/>
            <a:ext cx="740239"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0"/>
          <p:cNvSpPr/>
          <p:nvPr/>
        </p:nvSpPr>
        <p:spPr>
          <a:xfrm rot="5400000">
            <a:off x="477117" y="4562856"/>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0"/>
          <p:cNvSpPr/>
          <p:nvPr/>
        </p:nvSpPr>
        <p:spPr>
          <a:xfrm rot="5400000">
            <a:off x="133664" y="45628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0"/>
          <p:cNvSpPr/>
          <p:nvPr/>
        </p:nvSpPr>
        <p:spPr>
          <a:xfrm rot="5400000">
            <a:off x="475692" y="4899230"/>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0"/>
          <p:cNvSpPr/>
          <p:nvPr/>
        </p:nvSpPr>
        <p:spPr>
          <a:xfrm rot="5400000">
            <a:off x="132238" y="4899230"/>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0"/>
          <p:cNvSpPr/>
          <p:nvPr/>
        </p:nvSpPr>
        <p:spPr>
          <a:xfrm rot="10800000">
            <a:off x="739583" y="4402549"/>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0"/>
          <p:cNvSpPr/>
          <p:nvPr/>
        </p:nvSpPr>
        <p:spPr>
          <a:xfrm>
            <a:off x="739520" y="4402549"/>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0"/>
          <p:cNvSpPr/>
          <p:nvPr/>
        </p:nvSpPr>
        <p:spPr>
          <a:xfrm rot="-5400000">
            <a:off x="8302975" y="3938"/>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20"/>
          <p:cNvGrpSpPr/>
          <p:nvPr/>
        </p:nvGrpSpPr>
        <p:grpSpPr>
          <a:xfrm rot="-5400000">
            <a:off x="7465213" y="3550"/>
            <a:ext cx="844650" cy="838175"/>
            <a:chOff x="513200" y="2286375"/>
            <a:chExt cx="844650" cy="838175"/>
          </a:xfrm>
        </p:grpSpPr>
        <p:sp>
          <p:nvSpPr>
            <p:cNvPr id="321" name="Google Shape;321;p20"/>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0"/>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0"/>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0"/>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0"/>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0"/>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0"/>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0"/>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9" name="Google Shape;329;p20"/>
          <p:cNvSpPr/>
          <p:nvPr/>
        </p:nvSpPr>
        <p:spPr>
          <a:xfrm rot="-5400000">
            <a:off x="718207" y="537742"/>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0" name="Google Shape;330;p20"/>
          <p:cNvGrpSpPr/>
          <p:nvPr/>
        </p:nvGrpSpPr>
        <p:grpSpPr>
          <a:xfrm rot="-5400000">
            <a:off x="478119" y="258229"/>
            <a:ext cx="201100" cy="204325"/>
            <a:chOff x="3375338" y="419625"/>
            <a:chExt cx="201100" cy="204325"/>
          </a:xfrm>
        </p:grpSpPr>
        <p:sp>
          <p:nvSpPr>
            <p:cNvPr id="331" name="Google Shape;331;p20"/>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0"/>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0"/>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0"/>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8" name="Shape 18"/>
        <p:cNvGrpSpPr/>
        <p:nvPr/>
      </p:nvGrpSpPr>
      <p:grpSpPr>
        <a:xfrm>
          <a:off x="0" y="0"/>
          <a:ext cx="0" cy="0"/>
          <a:chOff x="0" y="0"/>
          <a:chExt cx="0" cy="0"/>
        </a:xfrm>
      </p:grpSpPr>
      <p:sp>
        <p:nvSpPr>
          <p:cNvPr id="19" name="Google Shape;19;p3"/>
          <p:cNvSpPr/>
          <p:nvPr/>
        </p:nvSpPr>
        <p:spPr>
          <a:xfrm>
            <a:off x="724822" y="4404625"/>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16175" y="4404625"/>
            <a:ext cx="740969" cy="740947"/>
          </a:xfrm>
          <a:custGeom>
            <a:rect b="b" l="l" r="r" t="t"/>
            <a:pathLst>
              <a:path extrusionOk="0" h="33527" w="33528">
                <a:moveTo>
                  <a:pt x="0" y="0"/>
                </a:moveTo>
                <a:lnTo>
                  <a:pt x="0" y="33527"/>
                </a:lnTo>
                <a:lnTo>
                  <a:pt x="33527" y="33527"/>
                </a:lnTo>
                <a:lnTo>
                  <a:pt x="335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16175" y="4404625"/>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884815" y="4538315"/>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884815" y="4881769"/>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1219764" y="4538315"/>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1219764" y="4881769"/>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rot="10800000">
            <a:off x="-16125" y="3663678"/>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rot="5400000">
            <a:off x="723083" y="3663624"/>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txBox="1"/>
          <p:nvPr>
            <p:ph type="title"/>
          </p:nvPr>
        </p:nvSpPr>
        <p:spPr>
          <a:xfrm>
            <a:off x="631400" y="51450"/>
            <a:ext cx="2413800" cy="284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9" name="Google Shape;29;p3"/>
          <p:cNvSpPr/>
          <p:nvPr/>
        </p:nvSpPr>
        <p:spPr>
          <a:xfrm rot="-5400000">
            <a:off x="723083" y="3663624"/>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9">
    <p:spTree>
      <p:nvGrpSpPr>
        <p:cNvPr id="335" name="Shape 335"/>
        <p:cNvGrpSpPr/>
        <p:nvPr/>
      </p:nvGrpSpPr>
      <p:grpSpPr>
        <a:xfrm>
          <a:off x="0" y="0"/>
          <a:ext cx="0" cy="0"/>
          <a:chOff x="0" y="0"/>
          <a:chExt cx="0" cy="0"/>
        </a:xfrm>
      </p:grpSpPr>
      <p:sp>
        <p:nvSpPr>
          <p:cNvPr id="336" name="Google Shape;336;p21"/>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37" name="Google Shape;337;p21"/>
          <p:cNvSpPr/>
          <p:nvPr/>
        </p:nvSpPr>
        <p:spPr>
          <a:xfrm rot="10800000">
            <a:off x="715088" y="377352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8" name="Google Shape;338;p21"/>
          <p:cNvGrpSpPr/>
          <p:nvPr/>
        </p:nvGrpSpPr>
        <p:grpSpPr>
          <a:xfrm rot="10800000">
            <a:off x="715088" y="3512500"/>
            <a:ext cx="201100" cy="204325"/>
            <a:chOff x="3375338" y="419625"/>
            <a:chExt cx="201100" cy="204325"/>
          </a:xfrm>
        </p:grpSpPr>
        <p:sp>
          <p:nvSpPr>
            <p:cNvPr id="339" name="Google Shape;339;p21"/>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1"/>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1"/>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1"/>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 name="Google Shape;343;p21"/>
          <p:cNvGrpSpPr/>
          <p:nvPr/>
        </p:nvGrpSpPr>
        <p:grpSpPr>
          <a:xfrm flipH="1" rot="10800000">
            <a:off x="7929988" y="792492"/>
            <a:ext cx="2337900" cy="560387"/>
            <a:chOff x="6135125" y="2934550"/>
            <a:chExt cx="2337900" cy="701975"/>
          </a:xfrm>
        </p:grpSpPr>
        <p:sp>
          <p:nvSpPr>
            <p:cNvPr id="344" name="Google Shape;344;p21"/>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1"/>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1"/>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1"/>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1"/>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1"/>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 name="Google Shape;350;p21"/>
          <p:cNvSpPr/>
          <p:nvPr/>
        </p:nvSpPr>
        <p:spPr>
          <a:xfrm flipH="1" rot="10800000">
            <a:off x="715088" y="534988"/>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dk1"/>
            </a:gs>
            <a:gs pos="36000">
              <a:schemeClr val="dk1"/>
            </a:gs>
            <a:gs pos="100000">
              <a:schemeClr val="dk2"/>
            </a:gs>
          </a:gsLst>
          <a:lin ang="8099331" scaled="0"/>
        </a:gradFill>
      </p:bgPr>
    </p:bg>
    <p:spTree>
      <p:nvGrpSpPr>
        <p:cNvPr id="351" name="Shape 351"/>
        <p:cNvGrpSpPr/>
        <p:nvPr/>
      </p:nvGrpSpPr>
      <p:grpSpPr>
        <a:xfrm>
          <a:off x="0" y="0"/>
          <a:ext cx="0" cy="0"/>
          <a:chOff x="0" y="0"/>
          <a:chExt cx="0" cy="0"/>
        </a:xfrm>
      </p:grpSpPr>
      <p:sp>
        <p:nvSpPr>
          <p:cNvPr id="352" name="Google Shape;352;p22"/>
          <p:cNvSpPr txBox="1"/>
          <p:nvPr>
            <p:ph type="title"/>
          </p:nvPr>
        </p:nvSpPr>
        <p:spPr>
          <a:xfrm>
            <a:off x="2015100" y="1157025"/>
            <a:ext cx="51138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53" name="Google Shape;353;p22"/>
          <p:cNvSpPr txBox="1"/>
          <p:nvPr>
            <p:ph idx="1" type="subTitle"/>
          </p:nvPr>
        </p:nvSpPr>
        <p:spPr>
          <a:xfrm>
            <a:off x="2015100" y="2047250"/>
            <a:ext cx="5113800" cy="445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4" name="Google Shape;354;p22"/>
          <p:cNvSpPr txBox="1"/>
          <p:nvPr>
            <p:ph idx="2" type="title"/>
          </p:nvPr>
        </p:nvSpPr>
        <p:spPr>
          <a:xfrm>
            <a:off x="2015100" y="2913600"/>
            <a:ext cx="51138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55" name="Google Shape;355;p22"/>
          <p:cNvSpPr txBox="1"/>
          <p:nvPr>
            <p:ph idx="3" type="subTitle"/>
          </p:nvPr>
        </p:nvSpPr>
        <p:spPr>
          <a:xfrm>
            <a:off x="2015100" y="3801123"/>
            <a:ext cx="5113800" cy="445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6" name="Google Shape;356;p22"/>
          <p:cNvSpPr/>
          <p:nvPr/>
        </p:nvSpPr>
        <p:spPr>
          <a:xfrm>
            <a:off x="7316425" y="77628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7" name="Google Shape;357;p22"/>
          <p:cNvGrpSpPr/>
          <p:nvPr/>
        </p:nvGrpSpPr>
        <p:grpSpPr>
          <a:xfrm>
            <a:off x="8227800" y="534988"/>
            <a:ext cx="201100" cy="204325"/>
            <a:chOff x="3375338" y="419625"/>
            <a:chExt cx="201100" cy="204325"/>
          </a:xfrm>
        </p:grpSpPr>
        <p:sp>
          <p:nvSpPr>
            <p:cNvPr id="358" name="Google Shape;358;p22"/>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22"/>
          <p:cNvSpPr/>
          <p:nvPr/>
        </p:nvSpPr>
        <p:spPr>
          <a:xfrm>
            <a:off x="344935" y="386756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a:off x="504928" y="400125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504928" y="434470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839876" y="400125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839876" y="434470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400000">
            <a:off x="343195" y="3126562"/>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rot="-5400000">
            <a:off x="343195" y="3126624"/>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9" name="Shape 369"/>
        <p:cNvGrpSpPr/>
        <p:nvPr/>
      </p:nvGrpSpPr>
      <p:grpSpPr>
        <a:xfrm>
          <a:off x="0" y="0"/>
          <a:ext cx="0" cy="0"/>
          <a:chOff x="0" y="0"/>
          <a:chExt cx="0" cy="0"/>
        </a:xfrm>
      </p:grpSpPr>
      <p:sp>
        <p:nvSpPr>
          <p:cNvPr id="370" name="Google Shape;370;p23"/>
          <p:cNvSpPr txBox="1"/>
          <p:nvPr>
            <p:ph idx="1" type="subTitle"/>
          </p:nvPr>
        </p:nvSpPr>
        <p:spPr>
          <a:xfrm>
            <a:off x="5542650" y="3399075"/>
            <a:ext cx="29076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Righteous"/>
              <a:buNone/>
              <a:defRPr sz="2500">
                <a:solidFill>
                  <a:schemeClr val="accent2"/>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71" name="Google Shape;371;p23"/>
          <p:cNvSpPr txBox="1"/>
          <p:nvPr>
            <p:ph idx="2" type="subTitle"/>
          </p:nvPr>
        </p:nvSpPr>
        <p:spPr>
          <a:xfrm>
            <a:off x="2485100" y="1452088"/>
            <a:ext cx="29076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Righteous"/>
              <a:buNone/>
              <a:defRPr sz="2500">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72" name="Google Shape;372;p23"/>
          <p:cNvSpPr txBox="1"/>
          <p:nvPr>
            <p:ph idx="3" type="subTitle"/>
          </p:nvPr>
        </p:nvSpPr>
        <p:spPr>
          <a:xfrm>
            <a:off x="5542650" y="4013100"/>
            <a:ext cx="2907600" cy="59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3" name="Google Shape;373;p23"/>
          <p:cNvSpPr txBox="1"/>
          <p:nvPr>
            <p:ph idx="4" type="subTitle"/>
          </p:nvPr>
        </p:nvSpPr>
        <p:spPr>
          <a:xfrm>
            <a:off x="2485100" y="2066123"/>
            <a:ext cx="2907600" cy="59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74" name="Google Shape;374;p23"/>
          <p:cNvGrpSpPr/>
          <p:nvPr/>
        </p:nvGrpSpPr>
        <p:grpSpPr>
          <a:xfrm flipH="1" rot="10800000">
            <a:off x="-158462" y="4048117"/>
            <a:ext cx="2337900" cy="560387"/>
            <a:chOff x="6135125" y="2934550"/>
            <a:chExt cx="2337900" cy="701975"/>
          </a:xfrm>
        </p:grpSpPr>
        <p:sp>
          <p:nvSpPr>
            <p:cNvPr id="375" name="Google Shape;375;p23"/>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3"/>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3"/>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3"/>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3"/>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3"/>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 name="Google Shape;381;p23"/>
          <p:cNvSpPr/>
          <p:nvPr/>
        </p:nvSpPr>
        <p:spPr>
          <a:xfrm>
            <a:off x="8403360" y="73211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3"/>
          <p:cNvSpPr/>
          <p:nvPr/>
        </p:nvSpPr>
        <p:spPr>
          <a:xfrm>
            <a:off x="8563353" y="86580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3"/>
          <p:cNvSpPr/>
          <p:nvPr/>
        </p:nvSpPr>
        <p:spPr>
          <a:xfrm>
            <a:off x="8563353" y="12092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3"/>
          <p:cNvSpPr/>
          <p:nvPr/>
        </p:nvSpPr>
        <p:spPr>
          <a:xfrm>
            <a:off x="8898301" y="86580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3"/>
          <p:cNvSpPr/>
          <p:nvPr/>
        </p:nvSpPr>
        <p:spPr>
          <a:xfrm>
            <a:off x="8898301" y="120925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3"/>
          <p:cNvSpPr/>
          <p:nvPr/>
        </p:nvSpPr>
        <p:spPr>
          <a:xfrm rot="5400000">
            <a:off x="8401620" y="-8888"/>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3"/>
          <p:cNvSpPr/>
          <p:nvPr/>
        </p:nvSpPr>
        <p:spPr>
          <a:xfrm rot="-5400000">
            <a:off x="8401620" y="-8826"/>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3"/>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10">
    <p:spTree>
      <p:nvGrpSpPr>
        <p:cNvPr id="389" name="Shape 389"/>
        <p:cNvGrpSpPr/>
        <p:nvPr/>
      </p:nvGrpSpPr>
      <p:grpSpPr>
        <a:xfrm>
          <a:off x="0" y="0"/>
          <a:ext cx="0" cy="0"/>
          <a:chOff x="0" y="0"/>
          <a:chExt cx="0" cy="0"/>
        </a:xfrm>
      </p:grpSpPr>
      <p:sp>
        <p:nvSpPr>
          <p:cNvPr id="390" name="Google Shape;390;p24"/>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1" name="Google Shape;391;p24"/>
          <p:cNvSpPr/>
          <p:nvPr/>
        </p:nvSpPr>
        <p:spPr>
          <a:xfrm rot="10800000">
            <a:off x="0" y="-12"/>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2" name="Google Shape;392;p24"/>
          <p:cNvGrpSpPr/>
          <p:nvPr/>
        </p:nvGrpSpPr>
        <p:grpSpPr>
          <a:xfrm rot="10800000">
            <a:off x="0" y="837363"/>
            <a:ext cx="844650" cy="838175"/>
            <a:chOff x="513200" y="2286375"/>
            <a:chExt cx="844650" cy="838175"/>
          </a:xfrm>
        </p:grpSpPr>
        <p:sp>
          <p:nvSpPr>
            <p:cNvPr id="393" name="Google Shape;393;p24"/>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4"/>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4"/>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4"/>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4"/>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4"/>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4"/>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4"/>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24"/>
          <p:cNvGrpSpPr/>
          <p:nvPr/>
        </p:nvGrpSpPr>
        <p:grpSpPr>
          <a:xfrm flipH="1" rot="10800000">
            <a:off x="8428888" y="1675542"/>
            <a:ext cx="2337900" cy="560387"/>
            <a:chOff x="6135125" y="2934550"/>
            <a:chExt cx="2337900" cy="701975"/>
          </a:xfrm>
        </p:grpSpPr>
        <p:sp>
          <p:nvSpPr>
            <p:cNvPr id="402" name="Google Shape;402;p24"/>
            <p:cNvSpPr/>
            <p:nvPr/>
          </p:nvSpPr>
          <p:spPr>
            <a:xfrm>
              <a:off x="6135125" y="2934550"/>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4"/>
            <p:cNvSpPr/>
            <p:nvPr/>
          </p:nvSpPr>
          <p:spPr>
            <a:xfrm>
              <a:off x="6135125" y="3068825"/>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4"/>
            <p:cNvSpPr/>
            <p:nvPr/>
          </p:nvSpPr>
          <p:spPr>
            <a:xfrm>
              <a:off x="6135125" y="3203100"/>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4"/>
            <p:cNvSpPr/>
            <p:nvPr/>
          </p:nvSpPr>
          <p:spPr>
            <a:xfrm>
              <a:off x="6135125" y="3337375"/>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4"/>
            <p:cNvSpPr/>
            <p:nvPr/>
          </p:nvSpPr>
          <p:spPr>
            <a:xfrm>
              <a:off x="6135125" y="3471650"/>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4"/>
            <p:cNvSpPr/>
            <p:nvPr/>
          </p:nvSpPr>
          <p:spPr>
            <a:xfrm>
              <a:off x="6135125" y="3605925"/>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 name="Google Shape;408;p24"/>
          <p:cNvSpPr/>
          <p:nvPr/>
        </p:nvSpPr>
        <p:spPr>
          <a:xfrm flipH="1" rot="10800000">
            <a:off x="304888" y="4192613"/>
            <a:ext cx="415100" cy="415875"/>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09" name="Shape 409"/>
        <p:cNvGrpSpPr/>
        <p:nvPr/>
      </p:nvGrpSpPr>
      <p:grpSpPr>
        <a:xfrm>
          <a:off x="0" y="0"/>
          <a:ext cx="0" cy="0"/>
          <a:chOff x="0" y="0"/>
          <a:chExt cx="0" cy="0"/>
        </a:xfrm>
      </p:grpSpPr>
      <p:sp>
        <p:nvSpPr>
          <p:cNvPr id="410" name="Google Shape;410;p25"/>
          <p:cNvSpPr txBox="1"/>
          <p:nvPr>
            <p:ph type="title"/>
          </p:nvPr>
        </p:nvSpPr>
        <p:spPr>
          <a:xfrm>
            <a:off x="824924" y="3079804"/>
            <a:ext cx="2199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1" name="Google Shape;411;p25"/>
          <p:cNvSpPr txBox="1"/>
          <p:nvPr>
            <p:ph idx="1" type="subTitle"/>
          </p:nvPr>
        </p:nvSpPr>
        <p:spPr>
          <a:xfrm>
            <a:off x="3472051" y="2781274"/>
            <a:ext cx="2199900" cy="85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2" name="Google Shape;412;p25"/>
          <p:cNvSpPr txBox="1"/>
          <p:nvPr>
            <p:ph idx="2" type="title"/>
          </p:nvPr>
        </p:nvSpPr>
        <p:spPr>
          <a:xfrm>
            <a:off x="3471900" y="2423324"/>
            <a:ext cx="2199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3" name="Google Shape;413;p25"/>
          <p:cNvSpPr txBox="1"/>
          <p:nvPr>
            <p:ph idx="3" type="subTitle"/>
          </p:nvPr>
        </p:nvSpPr>
        <p:spPr>
          <a:xfrm>
            <a:off x="824925" y="3437754"/>
            <a:ext cx="2199900" cy="85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4" name="Google Shape;414;p25"/>
          <p:cNvSpPr txBox="1"/>
          <p:nvPr>
            <p:ph idx="4" type="title"/>
          </p:nvPr>
        </p:nvSpPr>
        <p:spPr>
          <a:xfrm>
            <a:off x="6212100" y="3079804"/>
            <a:ext cx="2087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5" name="Google Shape;415;p25"/>
          <p:cNvSpPr txBox="1"/>
          <p:nvPr>
            <p:ph idx="5" type="subTitle"/>
          </p:nvPr>
        </p:nvSpPr>
        <p:spPr>
          <a:xfrm>
            <a:off x="6119175" y="3437754"/>
            <a:ext cx="2199900" cy="85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6" name="Google Shape;416;p25"/>
          <p:cNvSpPr/>
          <p:nvPr/>
        </p:nvSpPr>
        <p:spPr>
          <a:xfrm rot="5400000">
            <a:off x="7660987" y="-41"/>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5"/>
          <p:cNvSpPr/>
          <p:nvPr/>
        </p:nvSpPr>
        <p:spPr>
          <a:xfrm rot="5400000">
            <a:off x="8137742" y="160306"/>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5"/>
          <p:cNvSpPr/>
          <p:nvPr/>
        </p:nvSpPr>
        <p:spPr>
          <a:xfrm rot="5400000">
            <a:off x="7794289" y="16030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5"/>
          <p:cNvSpPr/>
          <p:nvPr/>
        </p:nvSpPr>
        <p:spPr>
          <a:xfrm rot="5400000">
            <a:off x="8136317" y="496680"/>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5"/>
          <p:cNvSpPr/>
          <p:nvPr/>
        </p:nvSpPr>
        <p:spPr>
          <a:xfrm rot="5400000">
            <a:off x="7792863" y="496680"/>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5"/>
          <p:cNvSpPr/>
          <p:nvPr/>
        </p:nvSpPr>
        <p:spPr>
          <a:xfrm rot="10800000">
            <a:off x="8400208" y="-1"/>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5"/>
          <p:cNvSpPr/>
          <p:nvPr/>
        </p:nvSpPr>
        <p:spPr>
          <a:xfrm>
            <a:off x="8400145" y="-1"/>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5"/>
          <p:cNvSpPr/>
          <p:nvPr/>
        </p:nvSpPr>
        <p:spPr>
          <a:xfrm>
            <a:off x="7303125" y="112283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4" name="Google Shape;424;p25"/>
          <p:cNvGrpSpPr/>
          <p:nvPr/>
        </p:nvGrpSpPr>
        <p:grpSpPr>
          <a:xfrm>
            <a:off x="8214500" y="881538"/>
            <a:ext cx="201100" cy="204325"/>
            <a:chOff x="3375338" y="419625"/>
            <a:chExt cx="201100" cy="204325"/>
          </a:xfrm>
        </p:grpSpPr>
        <p:sp>
          <p:nvSpPr>
            <p:cNvPr id="425" name="Google Shape;425;p25"/>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5"/>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5"/>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5"/>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 name="Google Shape;429;p25"/>
          <p:cNvGrpSpPr/>
          <p:nvPr/>
        </p:nvGrpSpPr>
        <p:grpSpPr>
          <a:xfrm flipH="1" rot="10800000">
            <a:off x="-1617912" y="963004"/>
            <a:ext cx="2337900" cy="560387"/>
            <a:chOff x="6135125" y="2934550"/>
            <a:chExt cx="2337900" cy="701975"/>
          </a:xfrm>
        </p:grpSpPr>
        <p:sp>
          <p:nvSpPr>
            <p:cNvPr id="430" name="Google Shape;430;p25"/>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5"/>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5"/>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5"/>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5"/>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5"/>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 name="Google Shape;436;p25"/>
          <p:cNvSpPr txBox="1"/>
          <p:nvPr>
            <p:ph idx="6"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37" name="Shape 437"/>
        <p:cNvGrpSpPr/>
        <p:nvPr/>
      </p:nvGrpSpPr>
      <p:grpSpPr>
        <a:xfrm>
          <a:off x="0" y="0"/>
          <a:ext cx="0" cy="0"/>
          <a:chOff x="0" y="0"/>
          <a:chExt cx="0" cy="0"/>
        </a:xfrm>
      </p:grpSpPr>
      <p:sp>
        <p:nvSpPr>
          <p:cNvPr id="438" name="Google Shape;438;p26"/>
          <p:cNvSpPr txBox="1"/>
          <p:nvPr>
            <p:ph type="title"/>
          </p:nvPr>
        </p:nvSpPr>
        <p:spPr>
          <a:xfrm>
            <a:off x="2646100" y="357200"/>
            <a:ext cx="5782800" cy="1189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39" name="Google Shape;439;p26"/>
          <p:cNvSpPr txBox="1"/>
          <p:nvPr>
            <p:ph idx="1" type="subTitle"/>
          </p:nvPr>
        </p:nvSpPr>
        <p:spPr>
          <a:xfrm>
            <a:off x="4572000" y="1706450"/>
            <a:ext cx="3856800" cy="440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1400"/>
              <a:buNone/>
              <a:defRPr>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0" name="Google Shape;440;p26"/>
          <p:cNvSpPr txBox="1"/>
          <p:nvPr/>
        </p:nvSpPr>
        <p:spPr>
          <a:xfrm>
            <a:off x="3087400" y="3896300"/>
            <a:ext cx="5341500" cy="403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 sz="1200" u="none" cap="none" strike="noStrike">
                <a:solidFill>
                  <a:schemeClr val="lt2"/>
                </a:solidFill>
                <a:latin typeface="Arial"/>
                <a:ea typeface="Arial"/>
                <a:cs typeface="Arial"/>
                <a:sym typeface="Arial"/>
              </a:rPr>
              <a:t>CREDITS: This presentation template was created by </a:t>
            </a:r>
            <a:r>
              <a:rPr b="0" i="0" lang="en" sz="1200" u="none" cap="none" strike="noStrike">
                <a:solidFill>
                  <a:schemeClr val="hlink"/>
                </a:solidFill>
                <a:uFill>
                  <a:noFill/>
                </a:uFill>
                <a:latin typeface="Arial"/>
                <a:ea typeface="Arial"/>
                <a:cs typeface="Arial"/>
                <a:sym typeface="Arial"/>
                <a:hlinkClick r:id="rId2"/>
              </a:rPr>
              <a:t>Slidesgo</a:t>
            </a:r>
            <a:r>
              <a:rPr b="0" i="0" lang="en" sz="1200" u="none" cap="none" strike="noStrike">
                <a:solidFill>
                  <a:schemeClr val="lt2"/>
                </a:solidFill>
                <a:latin typeface="Arial"/>
                <a:ea typeface="Arial"/>
                <a:cs typeface="Arial"/>
                <a:sym typeface="Arial"/>
              </a:rPr>
              <a:t>, including icons by </a:t>
            </a:r>
            <a:r>
              <a:rPr b="0" i="0" lang="en" sz="1200" u="none" cap="none" strike="noStrike">
                <a:solidFill>
                  <a:schemeClr val="hlink"/>
                </a:solidFill>
                <a:uFill>
                  <a:noFill/>
                </a:uFill>
                <a:latin typeface="Arial"/>
                <a:ea typeface="Arial"/>
                <a:cs typeface="Arial"/>
                <a:sym typeface="Arial"/>
                <a:hlinkClick r:id="rId3"/>
              </a:rPr>
              <a:t>Flaticon</a:t>
            </a:r>
            <a:r>
              <a:rPr b="0" i="0" lang="en" sz="1200" u="none" cap="none" strike="noStrike">
                <a:solidFill>
                  <a:schemeClr val="lt2"/>
                </a:solidFill>
                <a:latin typeface="Arial"/>
                <a:ea typeface="Arial"/>
                <a:cs typeface="Arial"/>
                <a:sym typeface="Arial"/>
              </a:rPr>
              <a:t> and infographics &amp; images by </a:t>
            </a:r>
            <a:r>
              <a:rPr b="0" i="0" lang="en" sz="1200" u="none" cap="none" strike="noStrike">
                <a:solidFill>
                  <a:schemeClr val="hlink"/>
                </a:solidFill>
                <a:uFill>
                  <a:noFill/>
                </a:uFill>
                <a:latin typeface="Arial"/>
                <a:ea typeface="Arial"/>
                <a:cs typeface="Arial"/>
                <a:sym typeface="Arial"/>
                <a:hlinkClick r:id="rId4"/>
              </a:rPr>
              <a:t>Freepik</a:t>
            </a:r>
            <a:endParaRPr b="0" i="0" sz="1200" u="none" cap="none" strike="noStrike">
              <a:solidFill>
                <a:schemeClr val="lt2"/>
              </a:solidFill>
              <a:latin typeface="Arial"/>
              <a:ea typeface="Arial"/>
              <a:cs typeface="Arial"/>
              <a:sym typeface="Arial"/>
            </a:endParaRPr>
          </a:p>
        </p:txBody>
      </p:sp>
      <p:sp>
        <p:nvSpPr>
          <p:cNvPr id="441" name="Google Shape;441;p26"/>
          <p:cNvSpPr txBox="1"/>
          <p:nvPr>
            <p:ph idx="2" type="subTitle"/>
          </p:nvPr>
        </p:nvSpPr>
        <p:spPr>
          <a:xfrm>
            <a:off x="5524900" y="2319500"/>
            <a:ext cx="2904000" cy="68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2" name="Google Shape;442;p26"/>
          <p:cNvSpPr/>
          <p:nvPr/>
        </p:nvSpPr>
        <p:spPr>
          <a:xfrm flipH="1" rot="5400000">
            <a:off x="711463" y="1379988"/>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6"/>
          <p:cNvSpPr/>
          <p:nvPr/>
        </p:nvSpPr>
        <p:spPr>
          <a:xfrm flipH="1" rot="5400000">
            <a:off x="715100" y="539000"/>
            <a:ext cx="837375" cy="837400"/>
          </a:xfrm>
          <a:custGeom>
            <a:rect b="b" l="l" r="r" t="t"/>
            <a:pathLst>
              <a:path extrusionOk="0" h="33496" w="33495">
                <a:moveTo>
                  <a:pt x="0" y="1"/>
                </a:moveTo>
                <a:lnTo>
                  <a:pt x="0" y="33495"/>
                </a:lnTo>
                <a:lnTo>
                  <a:pt x="33495" y="33495"/>
                </a:ln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6"/>
          <p:cNvSpPr/>
          <p:nvPr/>
        </p:nvSpPr>
        <p:spPr>
          <a:xfrm flipH="1" rot="5400000">
            <a:off x="713088" y="536988"/>
            <a:ext cx="841400" cy="837400"/>
          </a:xfrm>
          <a:custGeom>
            <a:rect b="b" l="l" r="r" t="t"/>
            <a:pathLst>
              <a:path extrusionOk="0" h="33496" w="33656">
                <a:moveTo>
                  <a:pt x="0" y="1"/>
                </a:moveTo>
                <a:lnTo>
                  <a:pt x="0" y="33495"/>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5" name="Google Shape;445;p26"/>
          <p:cNvGrpSpPr/>
          <p:nvPr/>
        </p:nvGrpSpPr>
        <p:grpSpPr>
          <a:xfrm flipH="1" rot="5400000">
            <a:off x="1549225" y="1379600"/>
            <a:ext cx="844650" cy="838175"/>
            <a:chOff x="513200" y="2286375"/>
            <a:chExt cx="844650" cy="838175"/>
          </a:xfrm>
        </p:grpSpPr>
        <p:sp>
          <p:nvSpPr>
            <p:cNvPr id="446" name="Google Shape;446;p26"/>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6"/>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6"/>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6"/>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6"/>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6"/>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6"/>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6"/>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4" name="Google Shape;454;p26"/>
          <p:cNvSpPr/>
          <p:nvPr/>
        </p:nvSpPr>
        <p:spPr>
          <a:xfrm flipH="1" rot="5400000">
            <a:off x="1552863" y="538613"/>
            <a:ext cx="837375"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6"/>
          <p:cNvSpPr/>
          <p:nvPr/>
        </p:nvSpPr>
        <p:spPr>
          <a:xfrm flipH="1">
            <a:off x="715100" y="419261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bg>
      <p:bgPr>
        <a:gradFill>
          <a:gsLst>
            <a:gs pos="0">
              <a:schemeClr val="dk1"/>
            </a:gs>
            <a:gs pos="36000">
              <a:schemeClr val="dk1"/>
            </a:gs>
            <a:gs pos="100000">
              <a:schemeClr val="dk2"/>
            </a:gs>
          </a:gsLst>
          <a:lin ang="8099331" scaled="0"/>
        </a:gradFill>
      </p:bgPr>
    </p:bg>
    <p:spTree>
      <p:nvGrpSpPr>
        <p:cNvPr id="456" name="Shape 456"/>
        <p:cNvGrpSpPr/>
        <p:nvPr/>
      </p:nvGrpSpPr>
      <p:grpSpPr>
        <a:xfrm>
          <a:off x="0" y="0"/>
          <a:ext cx="0" cy="0"/>
          <a:chOff x="0" y="0"/>
          <a:chExt cx="0" cy="0"/>
        </a:xfrm>
      </p:grpSpPr>
      <p:sp>
        <p:nvSpPr>
          <p:cNvPr id="457" name="Google Shape;457;p27"/>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8" name="Shape 458"/>
        <p:cNvGrpSpPr/>
        <p:nvPr/>
      </p:nvGrpSpPr>
      <p:grpSpPr>
        <a:xfrm>
          <a:off x="0" y="0"/>
          <a:ext cx="0" cy="0"/>
          <a:chOff x="0" y="0"/>
          <a:chExt cx="0" cy="0"/>
        </a:xfrm>
      </p:grpSpPr>
      <p:sp>
        <p:nvSpPr>
          <p:cNvPr id="459" name="Google Shape;459;p28"/>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460" name="Shape 46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61" name="Shape 4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 name="Shape 30"/>
        <p:cNvGrpSpPr/>
        <p:nvPr/>
      </p:nvGrpSpPr>
      <p:grpSpPr>
        <a:xfrm>
          <a:off x="0" y="0"/>
          <a:ext cx="0" cy="0"/>
          <a:chOff x="0" y="0"/>
          <a:chExt cx="0" cy="0"/>
        </a:xfrm>
      </p:grpSpPr>
      <p:sp>
        <p:nvSpPr>
          <p:cNvPr id="31" name="Google Shape;31;p4"/>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 name="Google Shape;32;p4"/>
          <p:cNvSpPr txBox="1"/>
          <p:nvPr>
            <p:ph idx="1" type="subTitle"/>
          </p:nvPr>
        </p:nvSpPr>
        <p:spPr>
          <a:xfrm>
            <a:off x="720000" y="1622650"/>
            <a:ext cx="2574300" cy="369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 name="Google Shape;33;p4"/>
          <p:cNvSpPr txBox="1"/>
          <p:nvPr>
            <p:ph idx="2" type="subTitle"/>
          </p:nvPr>
        </p:nvSpPr>
        <p:spPr>
          <a:xfrm>
            <a:off x="716600" y="1989652"/>
            <a:ext cx="25743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4" name="Google Shape;34;p4"/>
          <p:cNvSpPr txBox="1"/>
          <p:nvPr>
            <p:ph idx="3" type="title"/>
          </p:nvPr>
        </p:nvSpPr>
        <p:spPr>
          <a:xfrm>
            <a:off x="3497321" y="1622650"/>
            <a:ext cx="944700" cy="95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5" name="Google Shape;35;p4"/>
          <p:cNvSpPr txBox="1"/>
          <p:nvPr>
            <p:ph idx="4" type="title"/>
          </p:nvPr>
        </p:nvSpPr>
        <p:spPr>
          <a:xfrm>
            <a:off x="3497321" y="2920550"/>
            <a:ext cx="944700" cy="95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6" name="Google Shape;36;p4"/>
          <p:cNvSpPr txBox="1"/>
          <p:nvPr>
            <p:ph idx="5" type="title"/>
          </p:nvPr>
        </p:nvSpPr>
        <p:spPr>
          <a:xfrm>
            <a:off x="4689896" y="2920550"/>
            <a:ext cx="944700" cy="95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7" name="Google Shape;37;p4"/>
          <p:cNvSpPr txBox="1"/>
          <p:nvPr>
            <p:ph idx="6" type="title"/>
          </p:nvPr>
        </p:nvSpPr>
        <p:spPr>
          <a:xfrm>
            <a:off x="4689896" y="1622650"/>
            <a:ext cx="944700" cy="95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8" name="Google Shape;38;p4"/>
          <p:cNvSpPr txBox="1"/>
          <p:nvPr>
            <p:ph idx="7" type="subTitle"/>
          </p:nvPr>
        </p:nvSpPr>
        <p:spPr>
          <a:xfrm>
            <a:off x="720000" y="2920550"/>
            <a:ext cx="2574300" cy="369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9" name="Google Shape;39;p4"/>
          <p:cNvSpPr txBox="1"/>
          <p:nvPr>
            <p:ph idx="8" type="subTitle"/>
          </p:nvPr>
        </p:nvSpPr>
        <p:spPr>
          <a:xfrm>
            <a:off x="713175" y="3287953"/>
            <a:ext cx="25743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accen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40" name="Google Shape;40;p4"/>
          <p:cNvSpPr txBox="1"/>
          <p:nvPr>
            <p:ph idx="9" type="subTitle"/>
          </p:nvPr>
        </p:nvSpPr>
        <p:spPr>
          <a:xfrm>
            <a:off x="5856625" y="1622650"/>
            <a:ext cx="2574300" cy="36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l">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l">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l">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l">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l">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l">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l">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l">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1" name="Google Shape;41;p4"/>
          <p:cNvSpPr txBox="1"/>
          <p:nvPr>
            <p:ph idx="13" type="subTitle"/>
          </p:nvPr>
        </p:nvSpPr>
        <p:spPr>
          <a:xfrm>
            <a:off x="5849804" y="1989652"/>
            <a:ext cx="2574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
          <p:cNvSpPr txBox="1"/>
          <p:nvPr>
            <p:ph idx="14" type="subTitle"/>
          </p:nvPr>
        </p:nvSpPr>
        <p:spPr>
          <a:xfrm>
            <a:off x="5863500" y="2920550"/>
            <a:ext cx="2574300" cy="36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l">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l">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l">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l">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l">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l">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l">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l">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4"/>
          <p:cNvSpPr txBox="1"/>
          <p:nvPr>
            <p:ph idx="15" type="subTitle"/>
          </p:nvPr>
        </p:nvSpPr>
        <p:spPr>
          <a:xfrm>
            <a:off x="5856675" y="3287953"/>
            <a:ext cx="2574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4" name="Google Shape;44;p4"/>
          <p:cNvGrpSpPr/>
          <p:nvPr/>
        </p:nvGrpSpPr>
        <p:grpSpPr>
          <a:xfrm>
            <a:off x="7455325" y="310598"/>
            <a:ext cx="2337900" cy="560387"/>
            <a:chOff x="6135125" y="2934550"/>
            <a:chExt cx="2337900" cy="701975"/>
          </a:xfrm>
        </p:grpSpPr>
        <p:sp>
          <p:nvSpPr>
            <p:cNvPr id="45" name="Google Shape;45;p4"/>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4"/>
          <p:cNvGrpSpPr/>
          <p:nvPr/>
        </p:nvGrpSpPr>
        <p:grpSpPr>
          <a:xfrm>
            <a:off x="713238" y="4305325"/>
            <a:ext cx="844650" cy="838175"/>
            <a:chOff x="513200" y="2286375"/>
            <a:chExt cx="844650" cy="838175"/>
          </a:xfrm>
        </p:grpSpPr>
        <p:sp>
          <p:nvSpPr>
            <p:cNvPr id="52" name="Google Shape;52;p4"/>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4"/>
          <p:cNvSpPr/>
          <p:nvPr/>
        </p:nvSpPr>
        <p:spPr>
          <a:xfrm>
            <a:off x="1550562" y="4305325"/>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
          <p:cNvSpPr/>
          <p:nvPr/>
        </p:nvSpPr>
        <p:spPr>
          <a:xfrm>
            <a:off x="124613" y="-2000"/>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 name="Google Shape;62;p4"/>
          <p:cNvGrpSpPr/>
          <p:nvPr/>
        </p:nvGrpSpPr>
        <p:grpSpPr>
          <a:xfrm>
            <a:off x="757688" y="889675"/>
            <a:ext cx="201100" cy="204325"/>
            <a:chOff x="3375338" y="419625"/>
            <a:chExt cx="201100" cy="204325"/>
          </a:xfrm>
        </p:grpSpPr>
        <p:sp>
          <p:nvSpPr>
            <p:cNvPr id="63" name="Google Shape;63;p4"/>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4"/>
          <p:cNvGrpSpPr/>
          <p:nvPr/>
        </p:nvGrpSpPr>
        <p:grpSpPr>
          <a:xfrm>
            <a:off x="2116338" y="4506338"/>
            <a:ext cx="201100" cy="204325"/>
            <a:chOff x="3375338" y="419625"/>
            <a:chExt cx="201100" cy="204325"/>
          </a:xfrm>
        </p:grpSpPr>
        <p:sp>
          <p:nvSpPr>
            <p:cNvPr id="68" name="Google Shape;68;p4"/>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1771">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bg>
      <p:bgPr>
        <a:gradFill>
          <a:gsLst>
            <a:gs pos="0">
              <a:schemeClr val="dk1"/>
            </a:gs>
            <a:gs pos="36000">
              <a:schemeClr val="dk1"/>
            </a:gs>
            <a:gs pos="100000">
              <a:schemeClr val="dk2"/>
            </a:gs>
          </a:gsLst>
          <a:lin ang="8099331" scaled="0"/>
        </a:gradFill>
      </p:bgPr>
    </p:bg>
    <p:spTree>
      <p:nvGrpSpPr>
        <p:cNvPr id="462" name="Shape 46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6" name="Shape 466"/>
        <p:cNvGrpSpPr/>
        <p:nvPr/>
      </p:nvGrpSpPr>
      <p:grpSpPr>
        <a:xfrm>
          <a:off x="0" y="0"/>
          <a:ext cx="0" cy="0"/>
          <a:chOff x="0" y="0"/>
          <a:chExt cx="0" cy="0"/>
        </a:xfrm>
      </p:grpSpPr>
      <p:sp>
        <p:nvSpPr>
          <p:cNvPr id="467" name="Google Shape;467;p33"/>
          <p:cNvSpPr txBox="1"/>
          <p:nvPr>
            <p:ph type="title"/>
          </p:nvPr>
        </p:nvSpPr>
        <p:spPr>
          <a:xfrm>
            <a:off x="1282274" y="296977"/>
            <a:ext cx="6579300" cy="48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solidFill>
                  <a:schemeClr val="dk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8" name="Shape 468"/>
        <p:cNvGrpSpPr/>
        <p:nvPr/>
      </p:nvGrpSpPr>
      <p:grpSpPr>
        <a:xfrm>
          <a:off x="0" y="0"/>
          <a:ext cx="0" cy="0"/>
          <a:chOff x="0" y="0"/>
          <a:chExt cx="0" cy="0"/>
        </a:xfrm>
      </p:grpSpPr>
      <p:sp>
        <p:nvSpPr>
          <p:cNvPr id="469" name="Google Shape;469;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70" name="Google Shape;47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1" name="Shape 471"/>
        <p:cNvGrpSpPr/>
        <p:nvPr/>
      </p:nvGrpSpPr>
      <p:grpSpPr>
        <a:xfrm>
          <a:off x="0" y="0"/>
          <a:ext cx="0" cy="0"/>
          <a:chOff x="0" y="0"/>
          <a:chExt cx="0" cy="0"/>
        </a:xfrm>
      </p:grpSpPr>
      <p:sp>
        <p:nvSpPr>
          <p:cNvPr id="472" name="Google Shape;472;p35"/>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3" name="Google Shape;473;p35"/>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4" name="Google Shape;47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5" name="Shape 475"/>
        <p:cNvGrpSpPr/>
        <p:nvPr/>
      </p:nvGrpSpPr>
      <p:grpSpPr>
        <a:xfrm>
          <a:off x="0" y="0"/>
          <a:ext cx="0" cy="0"/>
          <a:chOff x="0" y="0"/>
          <a:chExt cx="0" cy="0"/>
        </a:xfrm>
      </p:grpSpPr>
      <p:sp>
        <p:nvSpPr>
          <p:cNvPr id="476" name="Google Shape;476;p36"/>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7" name="Google Shape;477;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8" name="Google Shape;478;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9" name="Google Shape;47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80" name="Shape 480"/>
        <p:cNvGrpSpPr/>
        <p:nvPr/>
      </p:nvGrpSpPr>
      <p:grpSpPr>
        <a:xfrm>
          <a:off x="0" y="0"/>
          <a:ext cx="0" cy="0"/>
          <a:chOff x="0" y="0"/>
          <a:chExt cx="0" cy="0"/>
        </a:xfrm>
      </p:grpSpPr>
      <p:sp>
        <p:nvSpPr>
          <p:cNvPr id="481" name="Google Shape;481;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2" name="Google Shape;482;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83" name="Google Shape;48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84" name="Shape 484"/>
        <p:cNvGrpSpPr/>
        <p:nvPr/>
      </p:nvGrpSpPr>
      <p:grpSpPr>
        <a:xfrm>
          <a:off x="0" y="0"/>
          <a:ext cx="0" cy="0"/>
          <a:chOff x="0" y="0"/>
          <a:chExt cx="0" cy="0"/>
        </a:xfrm>
      </p:grpSpPr>
      <p:sp>
        <p:nvSpPr>
          <p:cNvPr id="485" name="Google Shape;485;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6" name="Google Shape;48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87" name="Shape 487"/>
        <p:cNvGrpSpPr/>
        <p:nvPr/>
      </p:nvGrpSpPr>
      <p:grpSpPr>
        <a:xfrm>
          <a:off x="0" y="0"/>
          <a:ext cx="0" cy="0"/>
          <a:chOff x="0" y="0"/>
          <a:chExt cx="0" cy="0"/>
        </a:xfrm>
      </p:grpSpPr>
      <p:sp>
        <p:nvSpPr>
          <p:cNvPr id="488" name="Google Shape;488;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9" name="Google Shape;489;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0" name="Google Shape;490;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1" name="Google Shape;491;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92" name="Google Shape;49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93" name="Shape 493"/>
        <p:cNvGrpSpPr/>
        <p:nvPr/>
      </p:nvGrpSpPr>
      <p:grpSpPr>
        <a:xfrm>
          <a:off x="0" y="0"/>
          <a:ext cx="0" cy="0"/>
          <a:chOff x="0" y="0"/>
          <a:chExt cx="0" cy="0"/>
        </a:xfrm>
      </p:grpSpPr>
      <p:sp>
        <p:nvSpPr>
          <p:cNvPr id="494" name="Google Shape;494;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95" name="Google Shape;49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96" name="Shape 496"/>
        <p:cNvGrpSpPr/>
        <p:nvPr/>
      </p:nvGrpSpPr>
      <p:grpSpPr>
        <a:xfrm>
          <a:off x="0" y="0"/>
          <a:ext cx="0" cy="0"/>
          <a:chOff x="0" y="0"/>
          <a:chExt cx="0" cy="0"/>
        </a:xfrm>
      </p:grpSpPr>
      <p:sp>
        <p:nvSpPr>
          <p:cNvPr id="497" name="Google Shape;497;p41"/>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498" name="Google Shape;498;p4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9" name="Google Shape;49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1"/>
            </a:gs>
            <a:gs pos="36000">
              <a:schemeClr val="dk1"/>
            </a:gs>
            <a:gs pos="100000">
              <a:schemeClr val="dk2"/>
            </a:gs>
          </a:gsLst>
          <a:lin ang="13500032" scaled="0"/>
        </a:gradFill>
      </p:bgPr>
    </p:bg>
    <p:spTree>
      <p:nvGrpSpPr>
        <p:cNvPr id="72" name="Shape 72"/>
        <p:cNvGrpSpPr/>
        <p:nvPr/>
      </p:nvGrpSpPr>
      <p:grpSpPr>
        <a:xfrm>
          <a:off x="0" y="0"/>
          <a:ext cx="0" cy="0"/>
          <a:chOff x="0" y="0"/>
          <a:chExt cx="0" cy="0"/>
        </a:xfrm>
      </p:grpSpPr>
      <p:sp>
        <p:nvSpPr>
          <p:cNvPr id="73" name="Google Shape;73;p5"/>
          <p:cNvSpPr txBox="1"/>
          <p:nvPr>
            <p:ph type="title"/>
          </p:nvPr>
        </p:nvSpPr>
        <p:spPr>
          <a:xfrm>
            <a:off x="715100" y="2087125"/>
            <a:ext cx="3347400" cy="14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4" name="Google Shape;74;p5"/>
          <p:cNvSpPr txBox="1"/>
          <p:nvPr>
            <p:ph idx="1" type="subTitle"/>
          </p:nvPr>
        </p:nvSpPr>
        <p:spPr>
          <a:xfrm>
            <a:off x="715100" y="3791800"/>
            <a:ext cx="3347400" cy="668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accent2"/>
                </a:solidFill>
                <a:latin typeface="Arial"/>
                <a:ea typeface="Arial"/>
                <a:cs typeface="Arial"/>
                <a:sym typeface="Aria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5"/>
          <p:cNvSpPr txBox="1"/>
          <p:nvPr>
            <p:ph idx="2" type="title"/>
          </p:nvPr>
        </p:nvSpPr>
        <p:spPr>
          <a:xfrm>
            <a:off x="715100" y="535000"/>
            <a:ext cx="6576000" cy="151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0" name="Shape 500"/>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p:cSld name="Title + One Column 1">
    <p:spTree>
      <p:nvGrpSpPr>
        <p:cNvPr id="501" name="Shape 501"/>
        <p:cNvGrpSpPr/>
        <p:nvPr/>
      </p:nvGrpSpPr>
      <p:grpSpPr>
        <a:xfrm>
          <a:off x="0" y="0"/>
          <a:ext cx="0" cy="0"/>
          <a:chOff x="0" y="0"/>
          <a:chExt cx="0" cy="0"/>
        </a:xfrm>
      </p:grpSpPr>
      <p:sp>
        <p:nvSpPr>
          <p:cNvPr id="502" name="Google Shape;502;p43"/>
          <p:cNvSpPr txBox="1"/>
          <p:nvPr>
            <p:ph type="title"/>
          </p:nvPr>
        </p:nvSpPr>
        <p:spPr>
          <a:xfrm>
            <a:off x="5985575" y="1068897"/>
            <a:ext cx="2484300" cy="18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2">
  <p:cSld name="Title + One Column 2">
    <p:spTree>
      <p:nvGrpSpPr>
        <p:cNvPr id="503" name="Shape 503"/>
        <p:cNvGrpSpPr/>
        <p:nvPr/>
      </p:nvGrpSpPr>
      <p:grpSpPr>
        <a:xfrm>
          <a:off x="0" y="0"/>
          <a:ext cx="0" cy="0"/>
          <a:chOff x="0" y="0"/>
          <a:chExt cx="0" cy="0"/>
        </a:xfrm>
      </p:grpSpPr>
      <p:sp>
        <p:nvSpPr>
          <p:cNvPr id="504" name="Google Shape;504;p44"/>
          <p:cNvSpPr txBox="1"/>
          <p:nvPr>
            <p:ph type="title"/>
          </p:nvPr>
        </p:nvSpPr>
        <p:spPr>
          <a:xfrm>
            <a:off x="673375" y="1068900"/>
            <a:ext cx="2484300" cy="18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05" name="Google Shape;505;p44"/>
          <p:cNvSpPr txBox="1"/>
          <p:nvPr>
            <p:ph idx="1" type="subTitle"/>
          </p:nvPr>
        </p:nvSpPr>
        <p:spPr>
          <a:xfrm>
            <a:off x="658800" y="2872488"/>
            <a:ext cx="2513400" cy="12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06" name="Shape 506"/>
        <p:cNvGrpSpPr/>
        <p:nvPr/>
      </p:nvGrpSpPr>
      <p:grpSpPr>
        <a:xfrm>
          <a:off x="0" y="0"/>
          <a:ext cx="0" cy="0"/>
          <a:chOff x="0" y="0"/>
          <a:chExt cx="0" cy="0"/>
        </a:xfrm>
      </p:grpSpPr>
      <p:sp>
        <p:nvSpPr>
          <p:cNvPr id="507" name="Google Shape;507;p45"/>
          <p:cNvSpPr txBox="1"/>
          <p:nvPr>
            <p:ph type="ctrTitle"/>
          </p:nvPr>
        </p:nvSpPr>
        <p:spPr>
          <a:xfrm>
            <a:off x="1221827" y="1683623"/>
            <a:ext cx="6700200" cy="1827900"/>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SzPts val="2800"/>
              <a:buNone/>
              <a:defRPr b="0" sz="5100" cap="none">
                <a:solidFill>
                  <a:srgbClr val="262626"/>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8" name="Google Shape;508;p45"/>
          <p:cNvSpPr txBox="1"/>
          <p:nvPr>
            <p:ph idx="1" type="subTitle"/>
          </p:nvPr>
        </p:nvSpPr>
        <p:spPr>
          <a:xfrm>
            <a:off x="1221827" y="3511548"/>
            <a:ext cx="6702600" cy="342900"/>
          </a:xfrm>
          <a:prstGeom prst="rect">
            <a:avLst/>
          </a:prstGeom>
          <a:noFill/>
          <a:ln>
            <a:noFill/>
          </a:ln>
        </p:spPr>
        <p:txBody>
          <a:bodyPr anchorCtr="0" anchor="t" bIns="91425" lIns="91425" spcFirstLastPara="1" rIns="91425" wrap="square" tIns="91425">
            <a:normAutofit/>
          </a:bodyPr>
          <a:lstStyle>
            <a:lvl1pPr lvl="0" algn="ctr">
              <a:lnSpc>
                <a:spcPct val="115000"/>
              </a:lnSpc>
              <a:spcBef>
                <a:spcPts val="0"/>
              </a:spcBef>
              <a:spcAft>
                <a:spcPts val="0"/>
              </a:spcAft>
              <a:buSzPts val="1800"/>
              <a:buNone/>
              <a:defRPr sz="1350">
                <a:solidFill>
                  <a:srgbClr val="0C0C0C"/>
                </a:solidFill>
              </a:defRPr>
            </a:lvl1pPr>
            <a:lvl2pPr lvl="1" algn="ctr">
              <a:lnSpc>
                <a:spcPct val="115000"/>
              </a:lnSpc>
              <a:spcBef>
                <a:spcPts val="1600"/>
              </a:spcBef>
              <a:spcAft>
                <a:spcPts val="0"/>
              </a:spcAft>
              <a:buSzPts val="1400"/>
              <a:buNone/>
              <a:defRPr sz="1200"/>
            </a:lvl2pPr>
            <a:lvl3pPr lvl="2" algn="ctr">
              <a:lnSpc>
                <a:spcPct val="115000"/>
              </a:lnSpc>
              <a:spcBef>
                <a:spcPts val="1600"/>
              </a:spcBef>
              <a:spcAft>
                <a:spcPts val="0"/>
              </a:spcAft>
              <a:buSzPts val="1400"/>
              <a:buNone/>
              <a:defRPr sz="1200"/>
            </a:lvl3pPr>
            <a:lvl4pPr lvl="3" algn="ctr">
              <a:lnSpc>
                <a:spcPct val="115000"/>
              </a:lnSpc>
              <a:spcBef>
                <a:spcPts val="1600"/>
              </a:spcBef>
              <a:spcAft>
                <a:spcPts val="0"/>
              </a:spcAft>
              <a:buSzPts val="1400"/>
              <a:buNone/>
              <a:defRPr sz="1200"/>
            </a:lvl4pPr>
            <a:lvl5pPr lvl="4" algn="ctr">
              <a:lnSpc>
                <a:spcPct val="115000"/>
              </a:lnSpc>
              <a:spcBef>
                <a:spcPts val="1600"/>
              </a:spcBef>
              <a:spcAft>
                <a:spcPts val="0"/>
              </a:spcAft>
              <a:buSzPts val="1400"/>
              <a:buNone/>
              <a:defRPr sz="1200"/>
            </a:lvl5pPr>
            <a:lvl6pPr lvl="5" algn="ctr">
              <a:lnSpc>
                <a:spcPct val="115000"/>
              </a:lnSpc>
              <a:spcBef>
                <a:spcPts val="1600"/>
              </a:spcBef>
              <a:spcAft>
                <a:spcPts val="0"/>
              </a:spcAft>
              <a:buSzPts val="1400"/>
              <a:buNone/>
              <a:defRPr sz="1200"/>
            </a:lvl6pPr>
            <a:lvl7pPr lvl="6" algn="ctr">
              <a:lnSpc>
                <a:spcPct val="115000"/>
              </a:lnSpc>
              <a:spcBef>
                <a:spcPts val="1600"/>
              </a:spcBef>
              <a:spcAft>
                <a:spcPts val="0"/>
              </a:spcAft>
              <a:buSzPts val="1400"/>
              <a:buNone/>
              <a:defRPr sz="1200"/>
            </a:lvl7pPr>
            <a:lvl8pPr lvl="7" algn="ctr">
              <a:lnSpc>
                <a:spcPct val="115000"/>
              </a:lnSpc>
              <a:spcBef>
                <a:spcPts val="1600"/>
              </a:spcBef>
              <a:spcAft>
                <a:spcPts val="0"/>
              </a:spcAft>
              <a:buSzPts val="1400"/>
              <a:buNone/>
              <a:defRPr sz="1200"/>
            </a:lvl8pPr>
            <a:lvl9pPr lvl="8" algn="ctr">
              <a:lnSpc>
                <a:spcPct val="115000"/>
              </a:lnSpc>
              <a:spcBef>
                <a:spcPts val="1600"/>
              </a:spcBef>
              <a:spcAft>
                <a:spcPts val="1600"/>
              </a:spcAft>
              <a:buSzPts val="1400"/>
              <a:buNone/>
              <a:defRPr sz="1200"/>
            </a:lvl9pPr>
          </a:lstStyle>
          <a:p/>
        </p:txBody>
      </p:sp>
      <p:sp>
        <p:nvSpPr>
          <p:cNvPr id="509" name="Google Shape;509;p45"/>
          <p:cNvSpPr txBox="1"/>
          <p:nvPr>
            <p:ph idx="10" type="dt"/>
          </p:nvPr>
        </p:nvSpPr>
        <p:spPr>
          <a:xfrm>
            <a:off x="3989070" y="1005943"/>
            <a:ext cx="1165800" cy="364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75"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0" name="Google Shape;510;p45"/>
          <p:cNvSpPr txBox="1"/>
          <p:nvPr>
            <p:ph idx="11" type="ftr"/>
          </p:nvPr>
        </p:nvSpPr>
        <p:spPr>
          <a:xfrm>
            <a:off x="1221827" y="3883056"/>
            <a:ext cx="4297800" cy="171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45"/>
          <p:cNvSpPr txBox="1"/>
          <p:nvPr>
            <p:ph idx="12" type="sldNum"/>
          </p:nvPr>
        </p:nvSpPr>
        <p:spPr>
          <a:xfrm>
            <a:off x="6455191" y="3883056"/>
            <a:ext cx="1467000" cy="171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26262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2" name="Shape 512"/>
        <p:cNvGrpSpPr/>
        <p:nvPr/>
      </p:nvGrpSpPr>
      <p:grpSpPr>
        <a:xfrm>
          <a:off x="0" y="0"/>
          <a:ext cx="0" cy="0"/>
          <a:chOff x="0" y="0"/>
          <a:chExt cx="0" cy="0"/>
        </a:xfrm>
      </p:grpSpPr>
      <p:sp>
        <p:nvSpPr>
          <p:cNvPr id="513" name="Google Shape;513;p46"/>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4" name="Google Shape;514;p46"/>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15" name="Google Shape;515;p4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4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4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4" name="Shape 524"/>
        <p:cNvGrpSpPr/>
        <p:nvPr/>
      </p:nvGrpSpPr>
      <p:grpSpPr>
        <a:xfrm>
          <a:off x="0" y="0"/>
          <a:ext cx="0" cy="0"/>
          <a:chOff x="0" y="0"/>
          <a:chExt cx="0" cy="0"/>
        </a:xfrm>
      </p:grpSpPr>
      <p:sp>
        <p:nvSpPr>
          <p:cNvPr id="525" name="Google Shape;525;p4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6" name="Google Shape;526;p4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lt1"/>
              </a:buClr>
              <a:buSzPts val="1800"/>
              <a:buChar char="•"/>
              <a:defRPr/>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527" name="Google Shape;527;p4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8" name="Google Shape;528;p4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4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6" name="Shape 536"/>
        <p:cNvGrpSpPr/>
        <p:nvPr/>
      </p:nvGrpSpPr>
      <p:grpSpPr>
        <a:xfrm>
          <a:off x="0" y="0"/>
          <a:ext cx="0" cy="0"/>
          <a:chOff x="0" y="0"/>
          <a:chExt cx="0" cy="0"/>
        </a:xfrm>
      </p:grpSpPr>
      <p:sp>
        <p:nvSpPr>
          <p:cNvPr id="537" name="Google Shape;537;p5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8" name="Google Shape;538;p5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9" name="Google Shape;539;p5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5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1" name="Google Shape;541;p5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2" name="Shape 542"/>
        <p:cNvGrpSpPr/>
        <p:nvPr/>
      </p:nvGrpSpPr>
      <p:grpSpPr>
        <a:xfrm>
          <a:off x="0" y="0"/>
          <a:ext cx="0" cy="0"/>
          <a:chOff x="0" y="0"/>
          <a:chExt cx="0" cy="0"/>
        </a:xfrm>
      </p:grpSpPr>
      <p:sp>
        <p:nvSpPr>
          <p:cNvPr id="543" name="Google Shape;543;p51"/>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4" name="Google Shape;544;p51"/>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45" name="Google Shape;545;p5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6" name="Google Shape;546;p5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7" name="Google Shape;547;p5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8" name="Shape 548"/>
        <p:cNvGrpSpPr/>
        <p:nvPr/>
      </p:nvGrpSpPr>
      <p:grpSpPr>
        <a:xfrm>
          <a:off x="0" y="0"/>
          <a:ext cx="0" cy="0"/>
          <a:chOff x="0" y="0"/>
          <a:chExt cx="0" cy="0"/>
        </a:xfrm>
      </p:grpSpPr>
      <p:sp>
        <p:nvSpPr>
          <p:cNvPr id="549" name="Google Shape;549;p52"/>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52"/>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51" name="Google Shape;551;p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2" name="Google Shape;552;p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3" name="Google Shape;553;p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4" name="Shape 554"/>
        <p:cNvGrpSpPr/>
        <p:nvPr/>
      </p:nvGrpSpPr>
      <p:grpSpPr>
        <a:xfrm>
          <a:off x="0" y="0"/>
          <a:ext cx="0" cy="0"/>
          <a:chOff x="0" y="0"/>
          <a:chExt cx="0" cy="0"/>
        </a:xfrm>
      </p:grpSpPr>
      <p:sp>
        <p:nvSpPr>
          <p:cNvPr id="555" name="Google Shape;555;p5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53"/>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7" name="Google Shape;557;p53"/>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8" name="Google Shape;558;p5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9" name="Google Shape;559;p5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5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1"/>
            </a:gs>
            <a:gs pos="36000">
              <a:schemeClr val="dk1"/>
            </a:gs>
            <a:gs pos="100000">
              <a:schemeClr val="dk2"/>
            </a:gs>
          </a:gsLst>
          <a:lin ang="8099331" scaled="0"/>
        </a:gradFill>
      </p:bgPr>
    </p:bg>
    <p:spTree>
      <p:nvGrpSpPr>
        <p:cNvPr id="76" name="Shape 76"/>
        <p:cNvGrpSpPr/>
        <p:nvPr/>
      </p:nvGrpSpPr>
      <p:grpSpPr>
        <a:xfrm>
          <a:off x="0" y="0"/>
          <a:ext cx="0" cy="0"/>
          <a:chOff x="0" y="0"/>
          <a:chExt cx="0" cy="0"/>
        </a:xfrm>
      </p:grpSpPr>
      <p:sp>
        <p:nvSpPr>
          <p:cNvPr id="77" name="Google Shape;77;p6"/>
          <p:cNvSpPr txBox="1"/>
          <p:nvPr>
            <p:ph type="title"/>
          </p:nvPr>
        </p:nvSpPr>
        <p:spPr>
          <a:xfrm>
            <a:off x="2290025" y="1802525"/>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8" name="Google Shape;78;p6"/>
          <p:cNvSpPr txBox="1"/>
          <p:nvPr>
            <p:ph idx="1" type="subTitle"/>
          </p:nvPr>
        </p:nvSpPr>
        <p:spPr>
          <a:xfrm>
            <a:off x="2036250" y="2600725"/>
            <a:ext cx="5071500" cy="127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9" name="Google Shape;79;p6"/>
          <p:cNvSpPr/>
          <p:nvPr/>
        </p:nvSpPr>
        <p:spPr>
          <a:xfrm>
            <a:off x="8166550" y="1386056"/>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p:nvPr/>
        </p:nvSpPr>
        <p:spPr>
          <a:xfrm>
            <a:off x="8162550" y="535006"/>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6"/>
          <p:cNvGrpSpPr/>
          <p:nvPr/>
        </p:nvGrpSpPr>
        <p:grpSpPr>
          <a:xfrm>
            <a:off x="8428875" y="4375123"/>
            <a:ext cx="2337900" cy="560387"/>
            <a:chOff x="6135125" y="2934550"/>
            <a:chExt cx="2337900" cy="701975"/>
          </a:xfrm>
        </p:grpSpPr>
        <p:sp>
          <p:nvSpPr>
            <p:cNvPr id="82" name="Google Shape;82;p6"/>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6"/>
          <p:cNvSpPr/>
          <p:nvPr/>
        </p:nvSpPr>
        <p:spPr>
          <a:xfrm>
            <a:off x="267620" y="3664500"/>
            <a:ext cx="351299" cy="35195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1" name="Shape 561"/>
        <p:cNvGrpSpPr/>
        <p:nvPr/>
      </p:nvGrpSpPr>
      <p:grpSpPr>
        <a:xfrm>
          <a:off x="0" y="0"/>
          <a:ext cx="0" cy="0"/>
          <a:chOff x="0" y="0"/>
          <a:chExt cx="0" cy="0"/>
        </a:xfrm>
      </p:grpSpPr>
      <p:sp>
        <p:nvSpPr>
          <p:cNvPr id="562" name="Google Shape;562;p54"/>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3" name="Google Shape;563;p54"/>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64" name="Google Shape;564;p54"/>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5" name="Google Shape;565;p54"/>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66" name="Google Shape;566;p54"/>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7" name="Google Shape;567;p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8" name="Google Shape;568;p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9" name="Google Shape;569;p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5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5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5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5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5" name="Shape 575"/>
        <p:cNvGrpSpPr/>
        <p:nvPr/>
      </p:nvGrpSpPr>
      <p:grpSpPr>
        <a:xfrm>
          <a:off x="0" y="0"/>
          <a:ext cx="0" cy="0"/>
          <a:chOff x="0" y="0"/>
          <a:chExt cx="0" cy="0"/>
        </a:xfrm>
      </p:grpSpPr>
      <p:sp>
        <p:nvSpPr>
          <p:cNvPr id="576" name="Google Shape;576;p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7" name="Google Shape;577;p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9" name="Shape 579"/>
        <p:cNvGrpSpPr/>
        <p:nvPr/>
      </p:nvGrpSpPr>
      <p:grpSpPr>
        <a:xfrm>
          <a:off x="0" y="0"/>
          <a:ext cx="0" cy="0"/>
          <a:chOff x="0" y="0"/>
          <a:chExt cx="0" cy="0"/>
        </a:xfrm>
      </p:grpSpPr>
      <p:sp>
        <p:nvSpPr>
          <p:cNvPr id="580" name="Google Shape;580;p57"/>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57"/>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582" name="Google Shape;582;p57"/>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583" name="Google Shape;583;p5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4" name="Google Shape;584;p5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5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6" name="Shape 586"/>
        <p:cNvGrpSpPr/>
        <p:nvPr/>
      </p:nvGrpSpPr>
      <p:grpSpPr>
        <a:xfrm>
          <a:off x="0" y="0"/>
          <a:ext cx="0" cy="0"/>
          <a:chOff x="0" y="0"/>
          <a:chExt cx="0" cy="0"/>
        </a:xfrm>
      </p:grpSpPr>
      <p:sp>
        <p:nvSpPr>
          <p:cNvPr id="587" name="Google Shape;587;p58"/>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58"/>
          <p:cNvSpPr/>
          <p:nvPr>
            <p:ph idx="2" type="pic"/>
          </p:nvPr>
        </p:nvSpPr>
        <p:spPr>
          <a:xfrm>
            <a:off x="3887391" y="740569"/>
            <a:ext cx="4629300" cy="3655200"/>
          </a:xfrm>
          <a:prstGeom prst="rect">
            <a:avLst/>
          </a:prstGeom>
          <a:noFill/>
          <a:ln>
            <a:noFill/>
          </a:ln>
        </p:spPr>
      </p:sp>
      <p:sp>
        <p:nvSpPr>
          <p:cNvPr id="589" name="Google Shape;589;p58"/>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590" name="Google Shape;590;p5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1" name="Google Shape;591;p5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5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3" name="Shape 593"/>
        <p:cNvGrpSpPr/>
        <p:nvPr/>
      </p:nvGrpSpPr>
      <p:grpSpPr>
        <a:xfrm>
          <a:off x="0" y="0"/>
          <a:ext cx="0" cy="0"/>
          <a:chOff x="0" y="0"/>
          <a:chExt cx="0" cy="0"/>
        </a:xfrm>
      </p:grpSpPr>
      <p:sp>
        <p:nvSpPr>
          <p:cNvPr id="594" name="Google Shape;594;p5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5" name="Google Shape;595;p59"/>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6" name="Google Shape;596;p5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5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8" name="Google Shape;598;p5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9" name="Shape 599"/>
        <p:cNvGrpSpPr/>
        <p:nvPr/>
      </p:nvGrpSpPr>
      <p:grpSpPr>
        <a:xfrm>
          <a:off x="0" y="0"/>
          <a:ext cx="0" cy="0"/>
          <a:chOff x="0" y="0"/>
          <a:chExt cx="0" cy="0"/>
        </a:xfrm>
      </p:grpSpPr>
      <p:sp>
        <p:nvSpPr>
          <p:cNvPr id="600" name="Google Shape;600;p60"/>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60"/>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02" name="Google Shape;602;p6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3" name="Google Shape;603;p6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4" name="Google Shape;604;p6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1" name="Shape 611"/>
        <p:cNvGrpSpPr/>
        <p:nvPr/>
      </p:nvGrpSpPr>
      <p:grpSpPr>
        <a:xfrm>
          <a:off x="0" y="0"/>
          <a:ext cx="0" cy="0"/>
          <a:chOff x="0" y="0"/>
          <a:chExt cx="0" cy="0"/>
        </a:xfrm>
      </p:grpSpPr>
      <p:grpSp>
        <p:nvGrpSpPr>
          <p:cNvPr id="612" name="Google Shape;612;p62"/>
          <p:cNvGrpSpPr/>
          <p:nvPr/>
        </p:nvGrpSpPr>
        <p:grpSpPr>
          <a:xfrm rot="10800000">
            <a:off x="1044000" y="0"/>
            <a:ext cx="8100000" cy="5143500"/>
            <a:chOff x="0" y="0"/>
            <a:chExt cx="10800000" cy="6858000"/>
          </a:xfrm>
        </p:grpSpPr>
        <p:sp>
          <p:nvSpPr>
            <p:cNvPr id="613" name="Google Shape;613;p62"/>
            <p:cNvSpPr/>
            <p:nvPr/>
          </p:nvSpPr>
          <p:spPr>
            <a:xfrm>
              <a:off x="5400000" y="0"/>
              <a:ext cx="5400000" cy="6858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14" name="Google Shape;614;p62"/>
            <p:cNvSpPr/>
            <p:nvPr/>
          </p:nvSpPr>
          <p:spPr>
            <a:xfrm flipH="1">
              <a:off x="0" y="0"/>
              <a:ext cx="5400000" cy="6858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615" name="Google Shape;615;p62"/>
          <p:cNvGrpSpPr/>
          <p:nvPr/>
        </p:nvGrpSpPr>
        <p:grpSpPr>
          <a:xfrm flipH="1" rot="-5400000">
            <a:off x="-1285848" y="1285848"/>
            <a:ext cx="5143392" cy="2571696"/>
            <a:chOff x="0" y="0"/>
            <a:chExt cx="2880000" cy="1440000"/>
          </a:xfrm>
        </p:grpSpPr>
        <p:sp>
          <p:nvSpPr>
            <p:cNvPr id="616" name="Google Shape;616;p62"/>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17" name="Google Shape;617;p62"/>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18" name="Google Shape;618;p62"/>
          <p:cNvSpPr/>
          <p:nvPr/>
        </p:nvSpPr>
        <p:spPr>
          <a:xfrm rot="10800000">
            <a:off x="4201801" y="201300"/>
            <a:ext cx="4942200" cy="49422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19" name="Google Shape;619;p62"/>
          <p:cNvSpPr/>
          <p:nvPr/>
        </p:nvSpPr>
        <p:spPr>
          <a:xfrm>
            <a:off x="0" y="0"/>
            <a:ext cx="4942200" cy="49422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0" name="Google Shape;620;p62"/>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1" name="Google Shape;621;p62"/>
          <p:cNvSpPr txBox="1"/>
          <p:nvPr>
            <p:ph type="title"/>
          </p:nvPr>
        </p:nvSpPr>
        <p:spPr>
          <a:xfrm>
            <a:off x="413148" y="411957"/>
            <a:ext cx="8317800" cy="43197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600"/>
              <a:buFont typeface="Bell MT"/>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2" name="Google Shape;622;p62"/>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62"/>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62"/>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5" name="Shape 625"/>
        <p:cNvGrpSpPr/>
        <p:nvPr/>
      </p:nvGrpSpPr>
      <p:grpSpPr>
        <a:xfrm>
          <a:off x="0" y="0"/>
          <a:ext cx="0" cy="0"/>
          <a:chOff x="0" y="0"/>
          <a:chExt cx="0" cy="0"/>
        </a:xfrm>
      </p:grpSpPr>
      <p:grpSp>
        <p:nvGrpSpPr>
          <p:cNvPr id="626" name="Google Shape;626;p63"/>
          <p:cNvGrpSpPr/>
          <p:nvPr/>
        </p:nvGrpSpPr>
        <p:grpSpPr>
          <a:xfrm>
            <a:off x="1" y="0"/>
            <a:ext cx="9143999" cy="5146200"/>
            <a:chOff x="1" y="0"/>
            <a:chExt cx="12191999" cy="6861600"/>
          </a:xfrm>
        </p:grpSpPr>
        <p:sp>
          <p:nvSpPr>
            <p:cNvPr id="627" name="Google Shape;627;p63"/>
            <p:cNvSpPr/>
            <p:nvPr/>
          </p:nvSpPr>
          <p:spPr>
            <a:xfrm rot="-5400000">
              <a:off x="1" y="1640100"/>
              <a:ext cx="5217900" cy="52179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8" name="Google Shape;628;p63"/>
            <p:cNvSpPr/>
            <p:nvPr/>
          </p:nvSpPr>
          <p:spPr>
            <a:xfrm>
              <a:off x="6384514" y="0"/>
              <a:ext cx="4320000" cy="4320000"/>
            </a:xfrm>
            <a:prstGeom prst="ellipse">
              <a:avLst/>
            </a:prstGeom>
            <a:solidFill>
              <a:schemeClr val="accent3">
                <a:alpha val="95686"/>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9" name="Google Shape;629;p63"/>
            <p:cNvSpPr/>
            <p:nvPr/>
          </p:nvSpPr>
          <p:spPr>
            <a:xfrm>
              <a:off x="6119057" y="1230054"/>
              <a:ext cx="5506800" cy="5506800"/>
            </a:xfrm>
            <a:prstGeom prst="ellipse">
              <a:avLst/>
            </a:prstGeom>
            <a:solidFill>
              <a:schemeClr val="accent2">
                <a:alpha val="6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30" name="Google Shape;630;p63"/>
            <p:cNvGrpSpPr/>
            <p:nvPr/>
          </p:nvGrpSpPr>
          <p:grpSpPr>
            <a:xfrm>
              <a:off x="690092" y="0"/>
              <a:ext cx="10800000" cy="6858000"/>
              <a:chOff x="2328000" y="0"/>
              <a:chExt cx="2880000" cy="1440000"/>
            </a:xfrm>
          </p:grpSpPr>
          <p:sp>
            <p:nvSpPr>
              <p:cNvPr id="631" name="Google Shape;631;p63"/>
              <p:cNvSpPr/>
              <p:nvPr/>
            </p:nvSpPr>
            <p:spPr>
              <a:xfrm>
                <a:off x="3768000" y="0"/>
                <a:ext cx="1440000" cy="14400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32" name="Google Shape;632;p63"/>
              <p:cNvSpPr/>
              <p:nvPr/>
            </p:nvSpPr>
            <p:spPr>
              <a:xfrm flipH="1">
                <a:off x="2328000" y="0"/>
                <a:ext cx="1440000" cy="14400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633" name="Google Shape;633;p63"/>
            <p:cNvGrpSpPr/>
            <p:nvPr/>
          </p:nvGrpSpPr>
          <p:grpSpPr>
            <a:xfrm rot="5400000">
              <a:off x="7048391" y="1714536"/>
              <a:ext cx="6858144" cy="3429072"/>
              <a:chOff x="0" y="0"/>
              <a:chExt cx="2880000" cy="1440000"/>
            </a:xfrm>
          </p:grpSpPr>
          <p:sp>
            <p:nvSpPr>
              <p:cNvPr id="634" name="Google Shape;634;p63"/>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35" name="Google Shape;635;p63"/>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36" name="Google Shape;636;p63"/>
            <p:cNvSpPr/>
            <p:nvPr/>
          </p:nvSpPr>
          <p:spPr>
            <a:xfrm rot="10800000">
              <a:off x="5602200" y="271800"/>
              <a:ext cx="6589800" cy="6589800"/>
            </a:xfrm>
            <a:prstGeom prst="rect">
              <a:avLst/>
            </a:prstGeom>
            <a:gradFill>
              <a:gsLst>
                <a:gs pos="0">
                  <a:schemeClr val="accent3"/>
                </a:gs>
                <a:gs pos="60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37" name="Google Shape;637;p63"/>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38" name="Google Shape;638;p63"/>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9" name="Google Shape;639;p63"/>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0" name="Google Shape;640;p63"/>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1" name="Shape 641"/>
        <p:cNvGrpSpPr/>
        <p:nvPr/>
      </p:nvGrpSpPr>
      <p:grpSpPr>
        <a:xfrm>
          <a:off x="0" y="0"/>
          <a:ext cx="0" cy="0"/>
          <a:chOff x="0" y="0"/>
          <a:chExt cx="0" cy="0"/>
        </a:xfrm>
      </p:grpSpPr>
      <p:grpSp>
        <p:nvGrpSpPr>
          <p:cNvPr id="642" name="Google Shape;642;p64"/>
          <p:cNvGrpSpPr/>
          <p:nvPr/>
        </p:nvGrpSpPr>
        <p:grpSpPr>
          <a:xfrm flipH="1" rot="10800000">
            <a:off x="1" y="-1"/>
            <a:ext cx="9143999" cy="5146201"/>
            <a:chOff x="0" y="-1"/>
            <a:chExt cx="12191999" cy="6861601"/>
          </a:xfrm>
        </p:grpSpPr>
        <p:sp>
          <p:nvSpPr>
            <p:cNvPr id="643" name="Google Shape;643;p64"/>
            <p:cNvSpPr/>
            <p:nvPr/>
          </p:nvSpPr>
          <p:spPr>
            <a:xfrm>
              <a:off x="0" y="0"/>
              <a:ext cx="5217900" cy="52179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44" name="Google Shape;644;p64"/>
            <p:cNvSpPr/>
            <p:nvPr/>
          </p:nvSpPr>
          <p:spPr>
            <a:xfrm>
              <a:off x="5750280" y="2148106"/>
              <a:ext cx="4320000" cy="4320000"/>
            </a:xfrm>
            <a:prstGeom prst="ellipse">
              <a:avLst/>
            </a:prstGeom>
            <a:solidFill>
              <a:schemeClr val="accent3">
                <a:alpha val="6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45" name="Google Shape;645;p64"/>
            <p:cNvSpPr/>
            <p:nvPr/>
          </p:nvSpPr>
          <p:spPr>
            <a:xfrm>
              <a:off x="0" y="0"/>
              <a:ext cx="6347100" cy="6347100"/>
            </a:xfrm>
            <a:prstGeom prst="ellipse">
              <a:avLst/>
            </a:prstGeom>
            <a:solidFill>
              <a:schemeClr val="accent3">
                <a:alpha val="2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46" name="Google Shape;646;p64"/>
            <p:cNvGrpSpPr/>
            <p:nvPr/>
          </p:nvGrpSpPr>
          <p:grpSpPr>
            <a:xfrm rot="10800000">
              <a:off x="0" y="-1"/>
              <a:ext cx="10800000" cy="6858000"/>
              <a:chOff x="2328000" y="0"/>
              <a:chExt cx="2880000" cy="1440000"/>
            </a:xfrm>
          </p:grpSpPr>
          <p:sp>
            <p:nvSpPr>
              <p:cNvPr id="647" name="Google Shape;647;p64"/>
              <p:cNvSpPr/>
              <p:nvPr/>
            </p:nvSpPr>
            <p:spPr>
              <a:xfrm>
                <a:off x="3768000" y="0"/>
                <a:ext cx="1440000" cy="14400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48" name="Google Shape;648;p64"/>
              <p:cNvSpPr/>
              <p:nvPr/>
            </p:nvSpPr>
            <p:spPr>
              <a:xfrm flipH="1">
                <a:off x="2328000" y="0"/>
                <a:ext cx="1440000" cy="14400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49" name="Google Shape;649;p64"/>
            <p:cNvSpPr/>
            <p:nvPr/>
          </p:nvSpPr>
          <p:spPr>
            <a:xfrm rot="10800000">
              <a:off x="5602199" y="271800"/>
              <a:ext cx="6589800" cy="65898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50" name="Google Shape;650;p64"/>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51" name="Google Shape;651;p64"/>
          <p:cNvSpPr txBox="1"/>
          <p:nvPr>
            <p:ph type="title"/>
          </p:nvPr>
        </p:nvSpPr>
        <p:spPr>
          <a:xfrm>
            <a:off x="405001" y="405000"/>
            <a:ext cx="8325900" cy="13572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2" name="Google Shape;652;p64"/>
          <p:cNvSpPr txBox="1"/>
          <p:nvPr>
            <p:ph idx="1" type="body"/>
          </p:nvPr>
        </p:nvSpPr>
        <p:spPr>
          <a:xfrm>
            <a:off x="405000" y="1896666"/>
            <a:ext cx="8325900" cy="2835000"/>
          </a:xfrm>
          <a:prstGeom prst="rect">
            <a:avLst/>
          </a:prstGeom>
          <a:noFill/>
          <a:ln>
            <a:noFill/>
          </a:ln>
        </p:spPr>
        <p:txBody>
          <a:bodyPr anchorCtr="0" anchor="t" bIns="45700" lIns="91425" spcFirstLastPara="1" rIns="91425" wrap="square" tIns="45700">
            <a:normAutofit/>
          </a:bodyPr>
          <a:lstStyle>
            <a:lvl1pPr indent="-314325" lvl="0" marL="457200" algn="l">
              <a:lnSpc>
                <a:spcPct val="125000"/>
              </a:lnSpc>
              <a:spcBef>
                <a:spcPts val="750"/>
              </a:spcBef>
              <a:spcAft>
                <a:spcPts val="0"/>
              </a:spcAft>
              <a:buClr>
                <a:schemeClr val="lt1"/>
              </a:buClr>
              <a:buSzPts val="1350"/>
              <a:buChar char="•"/>
              <a:defRPr/>
            </a:lvl1pPr>
            <a:lvl2pPr indent="-314325" lvl="1" marL="914400" algn="l">
              <a:lnSpc>
                <a:spcPct val="125000"/>
              </a:lnSpc>
              <a:spcBef>
                <a:spcPts val="375"/>
              </a:spcBef>
              <a:spcAft>
                <a:spcPts val="0"/>
              </a:spcAft>
              <a:buClr>
                <a:schemeClr val="lt1"/>
              </a:buClr>
              <a:buSzPts val="1350"/>
              <a:buChar char="•"/>
              <a:defRPr/>
            </a:lvl2pPr>
            <a:lvl3pPr indent="-342900" lvl="2" marL="1371600" algn="l">
              <a:lnSpc>
                <a:spcPct val="125000"/>
              </a:lnSpc>
              <a:spcBef>
                <a:spcPts val="375"/>
              </a:spcBef>
              <a:spcAft>
                <a:spcPts val="0"/>
              </a:spcAft>
              <a:buClr>
                <a:schemeClr val="lt1"/>
              </a:buClr>
              <a:buSzPts val="1800"/>
              <a:buChar char="•"/>
              <a:defRPr/>
            </a:lvl3pPr>
            <a:lvl4pPr indent="-342900" lvl="3" marL="1828800" algn="l">
              <a:lnSpc>
                <a:spcPct val="125000"/>
              </a:lnSpc>
              <a:spcBef>
                <a:spcPts val="375"/>
              </a:spcBef>
              <a:spcAft>
                <a:spcPts val="0"/>
              </a:spcAft>
              <a:buClr>
                <a:schemeClr val="lt1"/>
              </a:buClr>
              <a:buSzPts val="1800"/>
              <a:buChar char="•"/>
              <a:defRPr/>
            </a:lvl4pPr>
            <a:lvl5pPr indent="-342900" lvl="4" marL="2286000" algn="l">
              <a:lnSpc>
                <a:spcPct val="125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653" name="Google Shape;653;p64"/>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64"/>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64"/>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89" name="Shape 89"/>
        <p:cNvGrpSpPr/>
        <p:nvPr/>
      </p:nvGrpSpPr>
      <p:grpSpPr>
        <a:xfrm>
          <a:off x="0" y="0"/>
          <a:ext cx="0" cy="0"/>
          <a:chOff x="0" y="0"/>
          <a:chExt cx="0" cy="0"/>
        </a:xfrm>
      </p:grpSpPr>
      <p:sp>
        <p:nvSpPr>
          <p:cNvPr id="90" name="Google Shape;90;p7"/>
          <p:cNvSpPr/>
          <p:nvPr/>
        </p:nvSpPr>
        <p:spPr>
          <a:xfrm flipH="1">
            <a:off x="8008900" y="446406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
          <p:cNvSpPr/>
          <p:nvPr/>
        </p:nvSpPr>
        <p:spPr>
          <a:xfrm flipH="1">
            <a:off x="595600" y="4727631"/>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7"/>
          <p:cNvSpPr/>
          <p:nvPr/>
        </p:nvSpPr>
        <p:spPr>
          <a:xfrm flipH="1">
            <a:off x="176525" y="3876581"/>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7"/>
          <p:cNvGrpSpPr/>
          <p:nvPr/>
        </p:nvGrpSpPr>
        <p:grpSpPr>
          <a:xfrm flipH="1">
            <a:off x="8180850" y="534998"/>
            <a:ext cx="2337900" cy="560387"/>
            <a:chOff x="6135125" y="2934550"/>
            <a:chExt cx="2337900" cy="701975"/>
          </a:xfrm>
        </p:grpSpPr>
        <p:sp>
          <p:nvSpPr>
            <p:cNvPr id="94" name="Google Shape;94;p7"/>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7"/>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7"/>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7"/>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7"/>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7"/>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7"/>
          <p:cNvGrpSpPr/>
          <p:nvPr/>
        </p:nvGrpSpPr>
        <p:grpSpPr>
          <a:xfrm rot="10800000">
            <a:off x="936073" y="0"/>
            <a:ext cx="844650" cy="838175"/>
            <a:chOff x="513200" y="2286375"/>
            <a:chExt cx="844650" cy="838175"/>
          </a:xfrm>
        </p:grpSpPr>
        <p:sp>
          <p:nvSpPr>
            <p:cNvPr id="101" name="Google Shape;101;p7"/>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7"/>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7"/>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7"/>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7"/>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7"/>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7"/>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7"/>
          <p:cNvSpPr/>
          <p:nvPr/>
        </p:nvSpPr>
        <p:spPr>
          <a:xfrm rot="10800000">
            <a:off x="98738" y="0"/>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p7"/>
          <p:cNvGrpSpPr/>
          <p:nvPr/>
        </p:nvGrpSpPr>
        <p:grpSpPr>
          <a:xfrm rot="10800000">
            <a:off x="176523" y="432838"/>
            <a:ext cx="201100" cy="204325"/>
            <a:chOff x="3375338" y="419625"/>
            <a:chExt cx="201100" cy="204325"/>
          </a:xfrm>
        </p:grpSpPr>
        <p:sp>
          <p:nvSpPr>
            <p:cNvPr id="111" name="Google Shape;111;p7"/>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7"/>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7"/>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7"/>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p7"/>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6" name="Shape 656"/>
        <p:cNvGrpSpPr/>
        <p:nvPr/>
      </p:nvGrpSpPr>
      <p:grpSpPr>
        <a:xfrm>
          <a:off x="0" y="0"/>
          <a:ext cx="0" cy="0"/>
          <a:chOff x="0" y="0"/>
          <a:chExt cx="0" cy="0"/>
        </a:xfrm>
      </p:grpSpPr>
      <p:grpSp>
        <p:nvGrpSpPr>
          <p:cNvPr id="657" name="Google Shape;657;p65"/>
          <p:cNvGrpSpPr/>
          <p:nvPr/>
        </p:nvGrpSpPr>
        <p:grpSpPr>
          <a:xfrm>
            <a:off x="0" y="0"/>
            <a:ext cx="9144000" cy="5143500"/>
            <a:chOff x="0" y="0"/>
            <a:chExt cx="12192000" cy="6858000"/>
          </a:xfrm>
        </p:grpSpPr>
        <p:sp>
          <p:nvSpPr>
            <p:cNvPr id="658" name="Google Shape;658;p65"/>
            <p:cNvSpPr/>
            <p:nvPr/>
          </p:nvSpPr>
          <p:spPr>
            <a:xfrm flipH="1" rot="10800000">
              <a:off x="0" y="2019599"/>
              <a:ext cx="4838400" cy="48384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59" name="Google Shape;659;p65"/>
            <p:cNvGrpSpPr/>
            <p:nvPr/>
          </p:nvGrpSpPr>
          <p:grpSpPr>
            <a:xfrm>
              <a:off x="5603875" y="0"/>
              <a:ext cx="6521760" cy="3260880"/>
              <a:chOff x="0" y="0"/>
              <a:chExt cx="2880000" cy="1440000"/>
            </a:xfrm>
          </p:grpSpPr>
          <p:sp>
            <p:nvSpPr>
              <p:cNvPr id="660" name="Google Shape;660;p65"/>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61" name="Google Shape;661;p65"/>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62" name="Google Shape;662;p65"/>
            <p:cNvSpPr/>
            <p:nvPr/>
          </p:nvSpPr>
          <p:spPr>
            <a:xfrm rot="5400000">
              <a:off x="5334000" y="0"/>
              <a:ext cx="6858000" cy="6858000"/>
            </a:xfrm>
            <a:prstGeom prst="rect">
              <a:avLst/>
            </a:prstGeom>
            <a:gradFill>
              <a:gsLst>
                <a:gs pos="0">
                  <a:srgbClr val="00D17D">
                    <a:alpha val="60000"/>
                  </a:srgbClr>
                </a:gs>
                <a:gs pos="60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63" name="Google Shape;663;p65"/>
            <p:cNvSpPr/>
            <p:nvPr/>
          </p:nvSpPr>
          <p:spPr>
            <a:xfrm>
              <a:off x="494887" y="2538000"/>
              <a:ext cx="4320000" cy="4320000"/>
            </a:xfrm>
            <a:prstGeom prst="ellipse">
              <a:avLst/>
            </a:prstGeom>
            <a:solidFill>
              <a:schemeClr val="accen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64" name="Google Shape;664;p65"/>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65" name="Google Shape;665;p65"/>
          <p:cNvSpPr txBox="1"/>
          <p:nvPr>
            <p:ph type="title"/>
          </p:nvPr>
        </p:nvSpPr>
        <p:spPr>
          <a:xfrm>
            <a:off x="405000" y="405000"/>
            <a:ext cx="5508900" cy="4326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600"/>
              <a:buFont typeface="Bell MT"/>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6" name="Google Shape;666;p65"/>
          <p:cNvSpPr txBox="1"/>
          <p:nvPr>
            <p:ph idx="1" type="body"/>
          </p:nvPr>
        </p:nvSpPr>
        <p:spPr>
          <a:xfrm>
            <a:off x="6056710" y="405000"/>
            <a:ext cx="2674200" cy="4326600"/>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750"/>
              </a:spcBef>
              <a:spcAft>
                <a:spcPts val="0"/>
              </a:spcAft>
              <a:buClr>
                <a:schemeClr val="lt1"/>
              </a:buClr>
              <a:buSzPts val="1350"/>
              <a:buNone/>
              <a:defRPr sz="1350" cap="none">
                <a:solidFill>
                  <a:schemeClr val="lt1"/>
                </a:solidFill>
              </a:defRPr>
            </a:lvl1pPr>
            <a:lvl2pPr indent="-228600" lvl="1" marL="914400" algn="l">
              <a:lnSpc>
                <a:spcPct val="125000"/>
              </a:lnSpc>
              <a:spcBef>
                <a:spcPts val="375"/>
              </a:spcBef>
              <a:spcAft>
                <a:spcPts val="0"/>
              </a:spcAft>
              <a:buClr>
                <a:schemeClr val="lt1"/>
              </a:buClr>
              <a:buSzPts val="1500"/>
              <a:buNone/>
              <a:defRPr sz="1500">
                <a:solidFill>
                  <a:schemeClr val="lt1"/>
                </a:solidFill>
              </a:defRPr>
            </a:lvl2pPr>
            <a:lvl3pPr indent="-228600" lvl="2" marL="1371600" algn="l">
              <a:lnSpc>
                <a:spcPct val="125000"/>
              </a:lnSpc>
              <a:spcBef>
                <a:spcPts val="375"/>
              </a:spcBef>
              <a:spcAft>
                <a:spcPts val="0"/>
              </a:spcAft>
              <a:buClr>
                <a:schemeClr val="lt1"/>
              </a:buClr>
              <a:buSzPts val="1350"/>
              <a:buNone/>
              <a:defRPr sz="1350">
                <a:solidFill>
                  <a:schemeClr val="lt1"/>
                </a:solidFill>
              </a:defRPr>
            </a:lvl3pPr>
            <a:lvl4pPr indent="-228600" lvl="3" marL="1828800" algn="l">
              <a:lnSpc>
                <a:spcPct val="125000"/>
              </a:lnSpc>
              <a:spcBef>
                <a:spcPts val="375"/>
              </a:spcBef>
              <a:spcAft>
                <a:spcPts val="0"/>
              </a:spcAft>
              <a:buClr>
                <a:schemeClr val="lt1"/>
              </a:buClr>
              <a:buSzPts val="1200"/>
              <a:buNone/>
              <a:defRPr sz="1200">
                <a:solidFill>
                  <a:schemeClr val="lt1"/>
                </a:solidFill>
              </a:defRPr>
            </a:lvl4pPr>
            <a:lvl5pPr indent="-228600" lvl="4" marL="2286000" algn="l">
              <a:lnSpc>
                <a:spcPct val="125000"/>
              </a:lnSpc>
              <a:spcBef>
                <a:spcPts val="375"/>
              </a:spcBef>
              <a:spcAft>
                <a:spcPts val="0"/>
              </a:spcAft>
              <a:buClr>
                <a:schemeClr val="lt1"/>
              </a:buClr>
              <a:buSzPts val="1200"/>
              <a:buNone/>
              <a:defRPr sz="1200">
                <a:solidFill>
                  <a:schemeClr val="lt1"/>
                </a:solidFill>
              </a:defRPr>
            </a:lvl5pPr>
            <a:lvl6pPr indent="-228600" lvl="5" marL="2743200" algn="l">
              <a:lnSpc>
                <a:spcPct val="90000"/>
              </a:lnSpc>
              <a:spcBef>
                <a:spcPts val="375"/>
              </a:spcBef>
              <a:spcAft>
                <a:spcPts val="0"/>
              </a:spcAft>
              <a:buClr>
                <a:schemeClr val="lt1"/>
              </a:buClr>
              <a:buSzPts val="1200"/>
              <a:buNone/>
              <a:defRPr sz="1200">
                <a:solidFill>
                  <a:schemeClr val="lt1"/>
                </a:solidFill>
              </a:defRPr>
            </a:lvl6pPr>
            <a:lvl7pPr indent="-228600" lvl="6" marL="3200400" algn="l">
              <a:lnSpc>
                <a:spcPct val="90000"/>
              </a:lnSpc>
              <a:spcBef>
                <a:spcPts val="375"/>
              </a:spcBef>
              <a:spcAft>
                <a:spcPts val="0"/>
              </a:spcAft>
              <a:buClr>
                <a:schemeClr val="lt1"/>
              </a:buClr>
              <a:buSzPts val="1200"/>
              <a:buNone/>
              <a:defRPr sz="1200">
                <a:solidFill>
                  <a:schemeClr val="lt1"/>
                </a:solidFill>
              </a:defRPr>
            </a:lvl7pPr>
            <a:lvl8pPr indent="-228600" lvl="7" marL="3657600" algn="l">
              <a:lnSpc>
                <a:spcPct val="90000"/>
              </a:lnSpc>
              <a:spcBef>
                <a:spcPts val="375"/>
              </a:spcBef>
              <a:spcAft>
                <a:spcPts val="0"/>
              </a:spcAft>
              <a:buClr>
                <a:schemeClr val="lt1"/>
              </a:buClr>
              <a:buSzPts val="1200"/>
              <a:buNone/>
              <a:defRPr sz="1200">
                <a:solidFill>
                  <a:schemeClr val="lt1"/>
                </a:solidFill>
              </a:defRPr>
            </a:lvl8pPr>
            <a:lvl9pPr indent="-228600" lvl="8" marL="4114800" algn="l">
              <a:lnSpc>
                <a:spcPct val="90000"/>
              </a:lnSpc>
              <a:spcBef>
                <a:spcPts val="375"/>
              </a:spcBef>
              <a:spcAft>
                <a:spcPts val="0"/>
              </a:spcAft>
              <a:buClr>
                <a:schemeClr val="lt1"/>
              </a:buClr>
              <a:buSzPts val="1200"/>
              <a:buNone/>
              <a:defRPr sz="1200">
                <a:solidFill>
                  <a:schemeClr val="lt1"/>
                </a:solidFill>
              </a:defRPr>
            </a:lvl9pPr>
          </a:lstStyle>
          <a:p/>
        </p:txBody>
      </p:sp>
      <p:sp>
        <p:nvSpPr>
          <p:cNvPr id="667" name="Google Shape;667;p65"/>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65"/>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65"/>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0" name="Shape 670"/>
        <p:cNvGrpSpPr/>
        <p:nvPr/>
      </p:nvGrpSpPr>
      <p:grpSpPr>
        <a:xfrm>
          <a:off x="0" y="0"/>
          <a:ext cx="0" cy="0"/>
          <a:chOff x="0" y="0"/>
          <a:chExt cx="0" cy="0"/>
        </a:xfrm>
      </p:grpSpPr>
      <p:grpSp>
        <p:nvGrpSpPr>
          <p:cNvPr id="671" name="Google Shape;671;p66"/>
          <p:cNvGrpSpPr/>
          <p:nvPr/>
        </p:nvGrpSpPr>
        <p:grpSpPr>
          <a:xfrm>
            <a:off x="0" y="-2"/>
            <a:ext cx="9144000" cy="5143502"/>
            <a:chOff x="0" y="-3"/>
            <a:chExt cx="12192000" cy="6858003"/>
          </a:xfrm>
        </p:grpSpPr>
        <p:sp>
          <p:nvSpPr>
            <p:cNvPr id="672" name="Google Shape;672;p6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73" name="Google Shape;673;p66"/>
            <p:cNvGrpSpPr/>
            <p:nvPr/>
          </p:nvGrpSpPr>
          <p:grpSpPr>
            <a:xfrm>
              <a:off x="671787" y="-3"/>
              <a:ext cx="11519613" cy="5759806"/>
              <a:chOff x="5981730" y="-1"/>
              <a:chExt cx="6042600" cy="3021300"/>
            </a:xfrm>
          </p:grpSpPr>
          <p:sp>
            <p:nvSpPr>
              <p:cNvPr id="674" name="Google Shape;674;p66"/>
              <p:cNvSpPr/>
              <p:nvPr/>
            </p:nvSpPr>
            <p:spPr>
              <a:xfrm>
                <a:off x="9003030" y="-1"/>
                <a:ext cx="3021300" cy="30213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75" name="Google Shape;675;p66"/>
              <p:cNvSpPr/>
              <p:nvPr/>
            </p:nvSpPr>
            <p:spPr>
              <a:xfrm flipH="1">
                <a:off x="5981730" y="-1"/>
                <a:ext cx="3021300" cy="30213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76" name="Google Shape;676;p66"/>
            <p:cNvSpPr/>
            <p:nvPr/>
          </p:nvSpPr>
          <p:spPr>
            <a:xfrm rot="5400000">
              <a:off x="5334000" y="0"/>
              <a:ext cx="6858000" cy="6858000"/>
            </a:xfrm>
            <a:prstGeom prst="rect">
              <a:avLst/>
            </a:prstGeom>
            <a:gradFill>
              <a:gsLst>
                <a:gs pos="0">
                  <a:srgbClr val="00D17D">
                    <a:alpha val="60000"/>
                  </a:srgbClr>
                </a:gs>
                <a:gs pos="60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77" name="Google Shape;677;p66"/>
            <p:cNvSpPr/>
            <p:nvPr/>
          </p:nvSpPr>
          <p:spPr>
            <a:xfrm>
              <a:off x="0" y="2538000"/>
              <a:ext cx="4320000" cy="4320000"/>
            </a:xfrm>
            <a:prstGeom prst="ellipse">
              <a:avLst/>
            </a:prstGeom>
            <a:solidFill>
              <a:schemeClr val="accent3">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78" name="Google Shape;678;p66"/>
            <p:cNvGrpSpPr/>
            <p:nvPr/>
          </p:nvGrpSpPr>
          <p:grpSpPr>
            <a:xfrm rot="10800000">
              <a:off x="71" y="2948975"/>
              <a:ext cx="7818048" cy="3909024"/>
              <a:chOff x="0" y="0"/>
              <a:chExt cx="2880000" cy="1440000"/>
            </a:xfrm>
          </p:grpSpPr>
          <p:sp>
            <p:nvSpPr>
              <p:cNvPr id="679" name="Google Shape;679;p66"/>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80" name="Google Shape;680;p66"/>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81" name="Google Shape;681;p66"/>
            <p:cNvSpPr/>
            <p:nvPr/>
          </p:nvSpPr>
          <p:spPr>
            <a:xfrm flipH="1" rot="10800000">
              <a:off x="0" y="521699"/>
              <a:ext cx="6336300" cy="63363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682" name="Google Shape;682;p66"/>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83" name="Google Shape;683;p66"/>
          <p:cNvSpPr txBox="1"/>
          <p:nvPr>
            <p:ph type="title"/>
          </p:nvPr>
        </p:nvSpPr>
        <p:spPr>
          <a:xfrm>
            <a:off x="405001" y="404999"/>
            <a:ext cx="8317800" cy="9072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4" name="Google Shape;684;p66"/>
          <p:cNvSpPr txBox="1"/>
          <p:nvPr>
            <p:ph idx="1" type="body"/>
          </p:nvPr>
        </p:nvSpPr>
        <p:spPr>
          <a:xfrm>
            <a:off x="405000" y="1447200"/>
            <a:ext cx="4077900" cy="32886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750"/>
              </a:spcBef>
              <a:spcAft>
                <a:spcPts val="0"/>
              </a:spcAft>
              <a:buClr>
                <a:schemeClr val="lt1"/>
              </a:buClr>
              <a:buSzPts val="1800"/>
              <a:buChar char="•"/>
              <a:defRPr/>
            </a:lvl1pPr>
            <a:lvl2pPr indent="-342900" lvl="1" marL="914400" algn="l">
              <a:lnSpc>
                <a:spcPct val="125000"/>
              </a:lnSpc>
              <a:spcBef>
                <a:spcPts val="375"/>
              </a:spcBef>
              <a:spcAft>
                <a:spcPts val="0"/>
              </a:spcAft>
              <a:buClr>
                <a:schemeClr val="lt1"/>
              </a:buClr>
              <a:buSzPts val="1800"/>
              <a:buChar char="•"/>
              <a:defRPr/>
            </a:lvl2pPr>
            <a:lvl3pPr indent="-342900" lvl="2" marL="1371600" algn="l">
              <a:lnSpc>
                <a:spcPct val="125000"/>
              </a:lnSpc>
              <a:spcBef>
                <a:spcPts val="375"/>
              </a:spcBef>
              <a:spcAft>
                <a:spcPts val="0"/>
              </a:spcAft>
              <a:buClr>
                <a:schemeClr val="lt1"/>
              </a:buClr>
              <a:buSzPts val="1800"/>
              <a:buChar char="•"/>
              <a:defRPr/>
            </a:lvl3pPr>
            <a:lvl4pPr indent="-342900" lvl="3" marL="1828800" algn="l">
              <a:lnSpc>
                <a:spcPct val="125000"/>
              </a:lnSpc>
              <a:spcBef>
                <a:spcPts val="375"/>
              </a:spcBef>
              <a:spcAft>
                <a:spcPts val="0"/>
              </a:spcAft>
              <a:buClr>
                <a:schemeClr val="lt1"/>
              </a:buClr>
              <a:buSzPts val="1800"/>
              <a:buChar char="•"/>
              <a:defRPr/>
            </a:lvl4pPr>
            <a:lvl5pPr indent="-342900" lvl="4" marL="2286000" algn="l">
              <a:lnSpc>
                <a:spcPct val="125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685" name="Google Shape;685;p66"/>
          <p:cNvSpPr txBox="1"/>
          <p:nvPr>
            <p:ph idx="2" type="body"/>
          </p:nvPr>
        </p:nvSpPr>
        <p:spPr>
          <a:xfrm>
            <a:off x="4652962" y="1447200"/>
            <a:ext cx="4077900" cy="32886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750"/>
              </a:spcBef>
              <a:spcAft>
                <a:spcPts val="0"/>
              </a:spcAft>
              <a:buClr>
                <a:schemeClr val="lt1"/>
              </a:buClr>
              <a:buSzPts val="1800"/>
              <a:buChar char="•"/>
              <a:defRPr/>
            </a:lvl1pPr>
            <a:lvl2pPr indent="-342900" lvl="1" marL="914400" algn="l">
              <a:lnSpc>
                <a:spcPct val="125000"/>
              </a:lnSpc>
              <a:spcBef>
                <a:spcPts val="375"/>
              </a:spcBef>
              <a:spcAft>
                <a:spcPts val="0"/>
              </a:spcAft>
              <a:buClr>
                <a:schemeClr val="lt1"/>
              </a:buClr>
              <a:buSzPts val="1800"/>
              <a:buChar char="•"/>
              <a:defRPr/>
            </a:lvl2pPr>
            <a:lvl3pPr indent="-342900" lvl="2" marL="1371600" algn="l">
              <a:lnSpc>
                <a:spcPct val="125000"/>
              </a:lnSpc>
              <a:spcBef>
                <a:spcPts val="375"/>
              </a:spcBef>
              <a:spcAft>
                <a:spcPts val="0"/>
              </a:spcAft>
              <a:buClr>
                <a:schemeClr val="lt1"/>
              </a:buClr>
              <a:buSzPts val="1800"/>
              <a:buChar char="•"/>
              <a:defRPr/>
            </a:lvl3pPr>
            <a:lvl4pPr indent="-342900" lvl="3" marL="1828800" algn="l">
              <a:lnSpc>
                <a:spcPct val="125000"/>
              </a:lnSpc>
              <a:spcBef>
                <a:spcPts val="375"/>
              </a:spcBef>
              <a:spcAft>
                <a:spcPts val="0"/>
              </a:spcAft>
              <a:buClr>
                <a:schemeClr val="lt1"/>
              </a:buClr>
              <a:buSzPts val="1800"/>
              <a:buChar char="•"/>
              <a:defRPr/>
            </a:lvl4pPr>
            <a:lvl5pPr indent="-342900" lvl="4" marL="2286000" algn="l">
              <a:lnSpc>
                <a:spcPct val="125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686" name="Google Shape;686;p66"/>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66"/>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8" name="Google Shape;688;p66"/>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9" name="Shape 689"/>
        <p:cNvGrpSpPr/>
        <p:nvPr/>
      </p:nvGrpSpPr>
      <p:grpSpPr>
        <a:xfrm>
          <a:off x="0" y="0"/>
          <a:ext cx="0" cy="0"/>
          <a:chOff x="0" y="0"/>
          <a:chExt cx="0" cy="0"/>
        </a:xfrm>
      </p:grpSpPr>
      <p:grpSp>
        <p:nvGrpSpPr>
          <p:cNvPr id="690" name="Google Shape;690;p67"/>
          <p:cNvGrpSpPr/>
          <p:nvPr/>
        </p:nvGrpSpPr>
        <p:grpSpPr>
          <a:xfrm>
            <a:off x="-84" y="1"/>
            <a:ext cx="9144134" cy="5143478"/>
            <a:chOff x="-113" y="0"/>
            <a:chExt cx="12192178" cy="6857970"/>
          </a:xfrm>
        </p:grpSpPr>
        <p:sp>
          <p:nvSpPr>
            <p:cNvPr id="691" name="Google Shape;691;p67"/>
            <p:cNvSpPr/>
            <p:nvPr/>
          </p:nvSpPr>
          <p:spPr>
            <a:xfrm>
              <a:off x="7995665" y="2562224"/>
              <a:ext cx="4196400" cy="4295700"/>
            </a:xfrm>
            <a:prstGeom prst="rect">
              <a:avLst/>
            </a:prstGeom>
            <a:gradFill>
              <a:gsLst>
                <a:gs pos="0">
                  <a:srgbClr val="00D17D">
                    <a:alpha val="40000"/>
                  </a:srgbClr>
                </a:gs>
                <a:gs pos="34000">
                  <a:srgbClr val="00D17D">
                    <a:alpha val="20000"/>
                  </a:srgbClr>
                </a:gs>
                <a:gs pos="65000">
                  <a:srgbClr val="00D17D">
                    <a:alpha val="0"/>
                  </a:srgbClr>
                </a:gs>
                <a:gs pos="100000">
                  <a:srgbClr val="00D17D">
                    <a:alpha val="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692" name="Google Shape;692;p67"/>
            <p:cNvGrpSpPr/>
            <p:nvPr/>
          </p:nvGrpSpPr>
          <p:grpSpPr>
            <a:xfrm rot="-5400000">
              <a:off x="2295703" y="-2295528"/>
              <a:ext cx="6857749" cy="11449248"/>
              <a:chOff x="37" y="2333625"/>
              <a:chExt cx="9515400" cy="3766200"/>
            </a:xfrm>
          </p:grpSpPr>
          <p:sp>
            <p:nvSpPr>
              <p:cNvPr id="693" name="Google Shape;693;p67"/>
              <p:cNvSpPr/>
              <p:nvPr/>
            </p:nvSpPr>
            <p:spPr>
              <a:xfrm>
                <a:off x="4757737" y="2333625"/>
                <a:ext cx="4757700" cy="37662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94" name="Google Shape;694;p67"/>
              <p:cNvSpPr/>
              <p:nvPr/>
            </p:nvSpPr>
            <p:spPr>
              <a:xfrm flipH="1">
                <a:off x="37" y="2333625"/>
                <a:ext cx="4757700" cy="37662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695" name="Google Shape;695;p67"/>
            <p:cNvGrpSpPr/>
            <p:nvPr/>
          </p:nvGrpSpPr>
          <p:grpSpPr>
            <a:xfrm rot="5400000">
              <a:off x="3583164" y="-3583277"/>
              <a:ext cx="4713559" cy="11880113"/>
              <a:chOff x="1" y="0"/>
              <a:chExt cx="8305830" cy="6858000"/>
            </a:xfrm>
          </p:grpSpPr>
          <p:sp>
            <p:nvSpPr>
              <p:cNvPr id="696" name="Google Shape;696;p67"/>
              <p:cNvSpPr/>
              <p:nvPr/>
            </p:nvSpPr>
            <p:spPr>
              <a:xfrm>
                <a:off x="931" y="3429000"/>
                <a:ext cx="8304900" cy="3429000"/>
              </a:xfrm>
              <a:prstGeom prst="rect">
                <a:avLst/>
              </a:prstGeom>
              <a:gradFill>
                <a:gsLst>
                  <a:gs pos="0">
                    <a:srgbClr val="00D17D">
                      <a:alpha val="60000"/>
                    </a:srgbClr>
                  </a:gs>
                  <a:gs pos="63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97" name="Google Shape;697;p67"/>
              <p:cNvSpPr/>
              <p:nvPr/>
            </p:nvSpPr>
            <p:spPr>
              <a:xfrm flipH="1" rot="10800000">
                <a:off x="1" y="0"/>
                <a:ext cx="8304900" cy="3429000"/>
              </a:xfrm>
              <a:prstGeom prst="rect">
                <a:avLst/>
              </a:prstGeom>
              <a:gradFill>
                <a:gsLst>
                  <a:gs pos="0">
                    <a:srgbClr val="00D17D">
                      <a:alpha val="60000"/>
                    </a:srgbClr>
                  </a:gs>
                  <a:gs pos="63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698" name="Google Shape;698;p67"/>
            <p:cNvGrpSpPr/>
            <p:nvPr/>
          </p:nvGrpSpPr>
          <p:grpSpPr>
            <a:xfrm>
              <a:off x="2676520" y="0"/>
              <a:ext cx="9514977" cy="3766200"/>
              <a:chOff x="2333704" y="2433367"/>
              <a:chExt cx="9897001" cy="3766200"/>
            </a:xfrm>
          </p:grpSpPr>
          <p:sp>
            <p:nvSpPr>
              <p:cNvPr id="699" name="Google Shape;699;p67"/>
              <p:cNvSpPr/>
              <p:nvPr/>
            </p:nvSpPr>
            <p:spPr>
              <a:xfrm>
                <a:off x="7282205" y="2433367"/>
                <a:ext cx="4948500" cy="37662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00" name="Google Shape;700;p67"/>
              <p:cNvSpPr/>
              <p:nvPr/>
            </p:nvSpPr>
            <p:spPr>
              <a:xfrm flipH="1">
                <a:off x="2333704" y="2433367"/>
                <a:ext cx="4948500" cy="37662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01" name="Google Shape;701;p67"/>
            <p:cNvGrpSpPr/>
            <p:nvPr/>
          </p:nvGrpSpPr>
          <p:grpSpPr>
            <a:xfrm>
              <a:off x="36" y="0"/>
              <a:ext cx="9515401" cy="3766200"/>
              <a:chOff x="36" y="2333625"/>
              <a:chExt cx="9515401" cy="3766200"/>
            </a:xfrm>
          </p:grpSpPr>
          <p:sp>
            <p:nvSpPr>
              <p:cNvPr id="702" name="Google Shape;702;p67"/>
              <p:cNvSpPr/>
              <p:nvPr/>
            </p:nvSpPr>
            <p:spPr>
              <a:xfrm>
                <a:off x="4757737" y="2333625"/>
                <a:ext cx="4757700" cy="37662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03" name="Google Shape;703;p67"/>
              <p:cNvSpPr/>
              <p:nvPr/>
            </p:nvSpPr>
            <p:spPr>
              <a:xfrm flipH="1">
                <a:off x="36" y="2333625"/>
                <a:ext cx="4757700" cy="37662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sp>
        <p:nvSpPr>
          <p:cNvPr id="704" name="Google Shape;704;p67"/>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05" name="Google Shape;705;p67"/>
          <p:cNvSpPr txBox="1"/>
          <p:nvPr>
            <p:ph type="title"/>
          </p:nvPr>
        </p:nvSpPr>
        <p:spPr>
          <a:xfrm>
            <a:off x="405000" y="404999"/>
            <a:ext cx="8317800" cy="907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4500"/>
              <a:buFont typeface="Bell MT"/>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67"/>
          <p:cNvSpPr txBox="1"/>
          <p:nvPr>
            <p:ph idx="1" type="body"/>
          </p:nvPr>
        </p:nvSpPr>
        <p:spPr>
          <a:xfrm>
            <a:off x="405000" y="1447338"/>
            <a:ext cx="4086000" cy="594000"/>
          </a:xfrm>
          <a:prstGeom prst="rect">
            <a:avLst/>
          </a:prstGeom>
          <a:noFill/>
          <a:ln>
            <a:noFill/>
          </a:ln>
        </p:spPr>
        <p:txBody>
          <a:bodyPr anchorCtr="0" anchor="b" bIns="45700" lIns="91425" spcFirstLastPara="1" rIns="91425" wrap="square" tIns="45700">
            <a:normAutofit/>
          </a:bodyPr>
          <a:lstStyle>
            <a:lvl1pPr indent="-228600" lvl="0" marL="457200" algn="l">
              <a:lnSpc>
                <a:spcPct val="125000"/>
              </a:lnSpc>
              <a:spcBef>
                <a:spcPts val="750"/>
              </a:spcBef>
              <a:spcAft>
                <a:spcPts val="0"/>
              </a:spcAft>
              <a:buClr>
                <a:schemeClr val="lt1"/>
              </a:buClr>
              <a:buSzPts val="1200"/>
              <a:buNone/>
              <a:defRPr b="0" sz="1200" cap="none"/>
            </a:lvl1pPr>
            <a:lvl2pPr indent="-228600" lvl="1" marL="914400" algn="l">
              <a:lnSpc>
                <a:spcPct val="125000"/>
              </a:lnSpc>
              <a:spcBef>
                <a:spcPts val="375"/>
              </a:spcBef>
              <a:spcAft>
                <a:spcPts val="0"/>
              </a:spcAft>
              <a:buClr>
                <a:schemeClr val="lt1"/>
              </a:buClr>
              <a:buSzPts val="1500"/>
              <a:buNone/>
              <a:defRPr b="1" sz="1500"/>
            </a:lvl2pPr>
            <a:lvl3pPr indent="-228600" lvl="2" marL="1371600" algn="l">
              <a:lnSpc>
                <a:spcPct val="125000"/>
              </a:lnSpc>
              <a:spcBef>
                <a:spcPts val="375"/>
              </a:spcBef>
              <a:spcAft>
                <a:spcPts val="0"/>
              </a:spcAft>
              <a:buClr>
                <a:schemeClr val="lt1"/>
              </a:buClr>
              <a:buSzPts val="1350"/>
              <a:buNone/>
              <a:defRPr b="1" sz="1350"/>
            </a:lvl3pPr>
            <a:lvl4pPr indent="-228600" lvl="3" marL="1828800" algn="l">
              <a:lnSpc>
                <a:spcPct val="125000"/>
              </a:lnSpc>
              <a:spcBef>
                <a:spcPts val="375"/>
              </a:spcBef>
              <a:spcAft>
                <a:spcPts val="0"/>
              </a:spcAft>
              <a:buClr>
                <a:schemeClr val="lt1"/>
              </a:buClr>
              <a:buSzPts val="1200"/>
              <a:buNone/>
              <a:defRPr b="1" sz="1200"/>
            </a:lvl4pPr>
            <a:lvl5pPr indent="-228600" lvl="4" marL="2286000" algn="l">
              <a:lnSpc>
                <a:spcPct val="125000"/>
              </a:lnSpc>
              <a:spcBef>
                <a:spcPts val="375"/>
              </a:spcBef>
              <a:spcAft>
                <a:spcPts val="0"/>
              </a:spcAft>
              <a:buClr>
                <a:schemeClr val="lt1"/>
              </a:buClr>
              <a:buSzPts val="1200"/>
              <a:buNone/>
              <a:defRPr b="1" sz="1200"/>
            </a:lvl5pPr>
            <a:lvl6pPr indent="-228600" lvl="5" marL="2743200" algn="l">
              <a:lnSpc>
                <a:spcPct val="90000"/>
              </a:lnSpc>
              <a:spcBef>
                <a:spcPts val="375"/>
              </a:spcBef>
              <a:spcAft>
                <a:spcPts val="0"/>
              </a:spcAft>
              <a:buClr>
                <a:schemeClr val="lt1"/>
              </a:buClr>
              <a:buSzPts val="1200"/>
              <a:buNone/>
              <a:defRPr b="1" sz="1200"/>
            </a:lvl6pPr>
            <a:lvl7pPr indent="-228600" lvl="6" marL="3200400" algn="l">
              <a:lnSpc>
                <a:spcPct val="90000"/>
              </a:lnSpc>
              <a:spcBef>
                <a:spcPts val="375"/>
              </a:spcBef>
              <a:spcAft>
                <a:spcPts val="0"/>
              </a:spcAft>
              <a:buClr>
                <a:schemeClr val="lt1"/>
              </a:buClr>
              <a:buSzPts val="1200"/>
              <a:buNone/>
              <a:defRPr b="1" sz="1200"/>
            </a:lvl7pPr>
            <a:lvl8pPr indent="-228600" lvl="7" marL="3657600" algn="l">
              <a:lnSpc>
                <a:spcPct val="90000"/>
              </a:lnSpc>
              <a:spcBef>
                <a:spcPts val="375"/>
              </a:spcBef>
              <a:spcAft>
                <a:spcPts val="0"/>
              </a:spcAft>
              <a:buClr>
                <a:schemeClr val="lt1"/>
              </a:buClr>
              <a:buSzPts val="1200"/>
              <a:buNone/>
              <a:defRPr b="1" sz="1200"/>
            </a:lvl8pPr>
            <a:lvl9pPr indent="-228600" lvl="8" marL="4114800" algn="l">
              <a:lnSpc>
                <a:spcPct val="90000"/>
              </a:lnSpc>
              <a:spcBef>
                <a:spcPts val="375"/>
              </a:spcBef>
              <a:spcAft>
                <a:spcPts val="0"/>
              </a:spcAft>
              <a:buClr>
                <a:schemeClr val="lt1"/>
              </a:buClr>
              <a:buSzPts val="1200"/>
              <a:buNone/>
              <a:defRPr b="1" sz="1200"/>
            </a:lvl9pPr>
          </a:lstStyle>
          <a:p/>
        </p:txBody>
      </p:sp>
      <p:sp>
        <p:nvSpPr>
          <p:cNvPr id="707" name="Google Shape;707;p67"/>
          <p:cNvSpPr txBox="1"/>
          <p:nvPr>
            <p:ph idx="2" type="body"/>
          </p:nvPr>
        </p:nvSpPr>
        <p:spPr>
          <a:xfrm>
            <a:off x="405000" y="2203384"/>
            <a:ext cx="4077900" cy="25323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750"/>
              </a:spcBef>
              <a:spcAft>
                <a:spcPts val="0"/>
              </a:spcAft>
              <a:buClr>
                <a:schemeClr val="lt1"/>
              </a:buClr>
              <a:buSzPts val="1800"/>
              <a:buChar char="•"/>
              <a:defRPr/>
            </a:lvl1pPr>
            <a:lvl2pPr indent="-342900" lvl="1" marL="914400" algn="l">
              <a:lnSpc>
                <a:spcPct val="125000"/>
              </a:lnSpc>
              <a:spcBef>
                <a:spcPts val="375"/>
              </a:spcBef>
              <a:spcAft>
                <a:spcPts val="0"/>
              </a:spcAft>
              <a:buClr>
                <a:schemeClr val="lt1"/>
              </a:buClr>
              <a:buSzPts val="1800"/>
              <a:buChar char="•"/>
              <a:defRPr/>
            </a:lvl2pPr>
            <a:lvl3pPr indent="-342900" lvl="2" marL="1371600" algn="l">
              <a:lnSpc>
                <a:spcPct val="125000"/>
              </a:lnSpc>
              <a:spcBef>
                <a:spcPts val="375"/>
              </a:spcBef>
              <a:spcAft>
                <a:spcPts val="0"/>
              </a:spcAft>
              <a:buClr>
                <a:schemeClr val="lt1"/>
              </a:buClr>
              <a:buSzPts val="1800"/>
              <a:buChar char="•"/>
              <a:defRPr/>
            </a:lvl3pPr>
            <a:lvl4pPr indent="-342900" lvl="3" marL="1828800" algn="l">
              <a:lnSpc>
                <a:spcPct val="125000"/>
              </a:lnSpc>
              <a:spcBef>
                <a:spcPts val="375"/>
              </a:spcBef>
              <a:spcAft>
                <a:spcPts val="0"/>
              </a:spcAft>
              <a:buClr>
                <a:schemeClr val="lt1"/>
              </a:buClr>
              <a:buSzPts val="1800"/>
              <a:buChar char="•"/>
              <a:defRPr/>
            </a:lvl4pPr>
            <a:lvl5pPr indent="-342900" lvl="4" marL="2286000" algn="l">
              <a:lnSpc>
                <a:spcPct val="125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708" name="Google Shape;708;p67"/>
          <p:cNvSpPr txBox="1"/>
          <p:nvPr>
            <p:ph idx="3" type="body"/>
          </p:nvPr>
        </p:nvSpPr>
        <p:spPr>
          <a:xfrm>
            <a:off x="4652962" y="1447337"/>
            <a:ext cx="4077900" cy="594000"/>
          </a:xfrm>
          <a:prstGeom prst="rect">
            <a:avLst/>
          </a:prstGeom>
          <a:noFill/>
          <a:ln>
            <a:noFill/>
          </a:ln>
        </p:spPr>
        <p:txBody>
          <a:bodyPr anchorCtr="0" anchor="b" bIns="45700" lIns="91425" spcFirstLastPara="1" rIns="91425" wrap="square" tIns="45700">
            <a:normAutofit/>
          </a:bodyPr>
          <a:lstStyle>
            <a:lvl1pPr indent="-228600" lvl="0" marL="457200" algn="l">
              <a:lnSpc>
                <a:spcPct val="125000"/>
              </a:lnSpc>
              <a:spcBef>
                <a:spcPts val="750"/>
              </a:spcBef>
              <a:spcAft>
                <a:spcPts val="0"/>
              </a:spcAft>
              <a:buClr>
                <a:schemeClr val="lt1"/>
              </a:buClr>
              <a:buSzPts val="1200"/>
              <a:buNone/>
              <a:defRPr b="0" i="0" sz="1200" cap="none"/>
            </a:lvl1pPr>
            <a:lvl2pPr indent="-228600" lvl="1" marL="914400" algn="l">
              <a:lnSpc>
                <a:spcPct val="125000"/>
              </a:lnSpc>
              <a:spcBef>
                <a:spcPts val="375"/>
              </a:spcBef>
              <a:spcAft>
                <a:spcPts val="0"/>
              </a:spcAft>
              <a:buClr>
                <a:schemeClr val="lt1"/>
              </a:buClr>
              <a:buSzPts val="1500"/>
              <a:buNone/>
              <a:defRPr b="1" sz="1500"/>
            </a:lvl2pPr>
            <a:lvl3pPr indent="-228600" lvl="2" marL="1371600" algn="l">
              <a:lnSpc>
                <a:spcPct val="125000"/>
              </a:lnSpc>
              <a:spcBef>
                <a:spcPts val="375"/>
              </a:spcBef>
              <a:spcAft>
                <a:spcPts val="0"/>
              </a:spcAft>
              <a:buClr>
                <a:schemeClr val="lt1"/>
              </a:buClr>
              <a:buSzPts val="1350"/>
              <a:buNone/>
              <a:defRPr b="1" sz="1350"/>
            </a:lvl3pPr>
            <a:lvl4pPr indent="-228600" lvl="3" marL="1828800" algn="l">
              <a:lnSpc>
                <a:spcPct val="125000"/>
              </a:lnSpc>
              <a:spcBef>
                <a:spcPts val="375"/>
              </a:spcBef>
              <a:spcAft>
                <a:spcPts val="0"/>
              </a:spcAft>
              <a:buClr>
                <a:schemeClr val="lt1"/>
              </a:buClr>
              <a:buSzPts val="1200"/>
              <a:buNone/>
              <a:defRPr b="1" sz="1200"/>
            </a:lvl4pPr>
            <a:lvl5pPr indent="-228600" lvl="4" marL="2286000" algn="l">
              <a:lnSpc>
                <a:spcPct val="125000"/>
              </a:lnSpc>
              <a:spcBef>
                <a:spcPts val="375"/>
              </a:spcBef>
              <a:spcAft>
                <a:spcPts val="0"/>
              </a:spcAft>
              <a:buClr>
                <a:schemeClr val="lt1"/>
              </a:buClr>
              <a:buSzPts val="1200"/>
              <a:buNone/>
              <a:defRPr b="1" sz="1200"/>
            </a:lvl5pPr>
            <a:lvl6pPr indent="-228600" lvl="5" marL="2743200" algn="l">
              <a:lnSpc>
                <a:spcPct val="90000"/>
              </a:lnSpc>
              <a:spcBef>
                <a:spcPts val="375"/>
              </a:spcBef>
              <a:spcAft>
                <a:spcPts val="0"/>
              </a:spcAft>
              <a:buClr>
                <a:schemeClr val="lt1"/>
              </a:buClr>
              <a:buSzPts val="1200"/>
              <a:buNone/>
              <a:defRPr b="1" sz="1200"/>
            </a:lvl6pPr>
            <a:lvl7pPr indent="-228600" lvl="6" marL="3200400" algn="l">
              <a:lnSpc>
                <a:spcPct val="90000"/>
              </a:lnSpc>
              <a:spcBef>
                <a:spcPts val="375"/>
              </a:spcBef>
              <a:spcAft>
                <a:spcPts val="0"/>
              </a:spcAft>
              <a:buClr>
                <a:schemeClr val="lt1"/>
              </a:buClr>
              <a:buSzPts val="1200"/>
              <a:buNone/>
              <a:defRPr b="1" sz="1200"/>
            </a:lvl7pPr>
            <a:lvl8pPr indent="-228600" lvl="7" marL="3657600" algn="l">
              <a:lnSpc>
                <a:spcPct val="90000"/>
              </a:lnSpc>
              <a:spcBef>
                <a:spcPts val="375"/>
              </a:spcBef>
              <a:spcAft>
                <a:spcPts val="0"/>
              </a:spcAft>
              <a:buClr>
                <a:schemeClr val="lt1"/>
              </a:buClr>
              <a:buSzPts val="1200"/>
              <a:buNone/>
              <a:defRPr b="1" sz="1200"/>
            </a:lvl8pPr>
            <a:lvl9pPr indent="-228600" lvl="8" marL="4114800" algn="l">
              <a:lnSpc>
                <a:spcPct val="90000"/>
              </a:lnSpc>
              <a:spcBef>
                <a:spcPts val="375"/>
              </a:spcBef>
              <a:spcAft>
                <a:spcPts val="0"/>
              </a:spcAft>
              <a:buClr>
                <a:schemeClr val="lt1"/>
              </a:buClr>
              <a:buSzPts val="1200"/>
              <a:buNone/>
              <a:defRPr b="1" sz="1200"/>
            </a:lvl9pPr>
          </a:lstStyle>
          <a:p/>
        </p:txBody>
      </p:sp>
      <p:sp>
        <p:nvSpPr>
          <p:cNvPr id="709" name="Google Shape;709;p67"/>
          <p:cNvSpPr txBox="1"/>
          <p:nvPr>
            <p:ph idx="4" type="body"/>
          </p:nvPr>
        </p:nvSpPr>
        <p:spPr>
          <a:xfrm>
            <a:off x="4652962" y="2203384"/>
            <a:ext cx="4077900" cy="25323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750"/>
              </a:spcBef>
              <a:spcAft>
                <a:spcPts val="0"/>
              </a:spcAft>
              <a:buClr>
                <a:schemeClr val="lt1"/>
              </a:buClr>
              <a:buSzPts val="1800"/>
              <a:buChar char="•"/>
              <a:defRPr/>
            </a:lvl1pPr>
            <a:lvl2pPr indent="-342900" lvl="1" marL="914400" algn="l">
              <a:lnSpc>
                <a:spcPct val="125000"/>
              </a:lnSpc>
              <a:spcBef>
                <a:spcPts val="375"/>
              </a:spcBef>
              <a:spcAft>
                <a:spcPts val="0"/>
              </a:spcAft>
              <a:buClr>
                <a:schemeClr val="lt1"/>
              </a:buClr>
              <a:buSzPts val="1800"/>
              <a:buChar char="•"/>
              <a:defRPr/>
            </a:lvl2pPr>
            <a:lvl3pPr indent="-342900" lvl="2" marL="1371600" algn="l">
              <a:lnSpc>
                <a:spcPct val="125000"/>
              </a:lnSpc>
              <a:spcBef>
                <a:spcPts val="375"/>
              </a:spcBef>
              <a:spcAft>
                <a:spcPts val="0"/>
              </a:spcAft>
              <a:buClr>
                <a:schemeClr val="lt1"/>
              </a:buClr>
              <a:buSzPts val="1800"/>
              <a:buChar char="•"/>
              <a:defRPr/>
            </a:lvl3pPr>
            <a:lvl4pPr indent="-342900" lvl="3" marL="1828800" algn="l">
              <a:lnSpc>
                <a:spcPct val="125000"/>
              </a:lnSpc>
              <a:spcBef>
                <a:spcPts val="375"/>
              </a:spcBef>
              <a:spcAft>
                <a:spcPts val="0"/>
              </a:spcAft>
              <a:buClr>
                <a:schemeClr val="lt1"/>
              </a:buClr>
              <a:buSzPts val="1800"/>
              <a:buChar char="•"/>
              <a:defRPr/>
            </a:lvl4pPr>
            <a:lvl5pPr indent="-342900" lvl="4" marL="2286000" algn="l">
              <a:lnSpc>
                <a:spcPct val="125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710" name="Google Shape;710;p67"/>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1" name="Google Shape;711;p67"/>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67"/>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3" name="Shape 713"/>
        <p:cNvGrpSpPr/>
        <p:nvPr/>
      </p:nvGrpSpPr>
      <p:grpSpPr>
        <a:xfrm>
          <a:off x="0" y="0"/>
          <a:ext cx="0" cy="0"/>
          <a:chOff x="0" y="0"/>
          <a:chExt cx="0" cy="0"/>
        </a:xfrm>
      </p:grpSpPr>
      <p:grpSp>
        <p:nvGrpSpPr>
          <p:cNvPr id="714" name="Google Shape;714;p68"/>
          <p:cNvGrpSpPr/>
          <p:nvPr/>
        </p:nvGrpSpPr>
        <p:grpSpPr>
          <a:xfrm flipH="1">
            <a:off x="-49" y="1"/>
            <a:ext cx="9144134" cy="5143478"/>
            <a:chOff x="-113" y="0"/>
            <a:chExt cx="12192178" cy="6857970"/>
          </a:xfrm>
        </p:grpSpPr>
        <p:sp>
          <p:nvSpPr>
            <p:cNvPr id="715" name="Google Shape;715;p68"/>
            <p:cNvSpPr/>
            <p:nvPr/>
          </p:nvSpPr>
          <p:spPr>
            <a:xfrm>
              <a:off x="7995665" y="2562224"/>
              <a:ext cx="4196400" cy="4295700"/>
            </a:xfrm>
            <a:prstGeom prst="rect">
              <a:avLst/>
            </a:prstGeom>
            <a:gradFill>
              <a:gsLst>
                <a:gs pos="0">
                  <a:srgbClr val="00D17D">
                    <a:alpha val="40000"/>
                  </a:srgbClr>
                </a:gs>
                <a:gs pos="34000">
                  <a:srgbClr val="00D17D">
                    <a:alpha val="20000"/>
                  </a:srgbClr>
                </a:gs>
                <a:gs pos="65000">
                  <a:srgbClr val="00D17D">
                    <a:alpha val="0"/>
                  </a:srgbClr>
                </a:gs>
                <a:gs pos="100000">
                  <a:srgbClr val="00D17D">
                    <a:alpha val="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16" name="Google Shape;716;p68"/>
            <p:cNvGrpSpPr/>
            <p:nvPr/>
          </p:nvGrpSpPr>
          <p:grpSpPr>
            <a:xfrm rot="-5400000">
              <a:off x="2295703" y="-2295528"/>
              <a:ext cx="6857749" cy="11449248"/>
              <a:chOff x="37" y="2333625"/>
              <a:chExt cx="9515400" cy="3766200"/>
            </a:xfrm>
          </p:grpSpPr>
          <p:sp>
            <p:nvSpPr>
              <p:cNvPr id="717" name="Google Shape;717;p68"/>
              <p:cNvSpPr/>
              <p:nvPr/>
            </p:nvSpPr>
            <p:spPr>
              <a:xfrm>
                <a:off x="4757737" y="2333625"/>
                <a:ext cx="4757700" cy="37662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18" name="Google Shape;718;p68"/>
              <p:cNvSpPr/>
              <p:nvPr/>
            </p:nvSpPr>
            <p:spPr>
              <a:xfrm flipH="1">
                <a:off x="37" y="2333625"/>
                <a:ext cx="4757700" cy="37662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19" name="Google Shape;719;p68"/>
            <p:cNvGrpSpPr/>
            <p:nvPr/>
          </p:nvGrpSpPr>
          <p:grpSpPr>
            <a:xfrm rot="5400000">
              <a:off x="3583164" y="-3583277"/>
              <a:ext cx="4713559" cy="11880113"/>
              <a:chOff x="1" y="0"/>
              <a:chExt cx="8305830" cy="6858000"/>
            </a:xfrm>
          </p:grpSpPr>
          <p:sp>
            <p:nvSpPr>
              <p:cNvPr id="720" name="Google Shape;720;p68"/>
              <p:cNvSpPr/>
              <p:nvPr/>
            </p:nvSpPr>
            <p:spPr>
              <a:xfrm>
                <a:off x="931" y="3429000"/>
                <a:ext cx="8304900" cy="3429000"/>
              </a:xfrm>
              <a:prstGeom prst="rect">
                <a:avLst/>
              </a:prstGeom>
              <a:gradFill>
                <a:gsLst>
                  <a:gs pos="0">
                    <a:srgbClr val="00D17D">
                      <a:alpha val="60000"/>
                    </a:srgbClr>
                  </a:gs>
                  <a:gs pos="63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21" name="Google Shape;721;p68"/>
              <p:cNvSpPr/>
              <p:nvPr/>
            </p:nvSpPr>
            <p:spPr>
              <a:xfrm flipH="1" rot="10800000">
                <a:off x="1" y="0"/>
                <a:ext cx="8304900" cy="3429000"/>
              </a:xfrm>
              <a:prstGeom prst="rect">
                <a:avLst/>
              </a:prstGeom>
              <a:gradFill>
                <a:gsLst>
                  <a:gs pos="0">
                    <a:srgbClr val="00D17D">
                      <a:alpha val="60000"/>
                    </a:srgbClr>
                  </a:gs>
                  <a:gs pos="63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22" name="Google Shape;722;p68"/>
            <p:cNvGrpSpPr/>
            <p:nvPr/>
          </p:nvGrpSpPr>
          <p:grpSpPr>
            <a:xfrm>
              <a:off x="2676520" y="0"/>
              <a:ext cx="9514977" cy="3766200"/>
              <a:chOff x="2333704" y="2433367"/>
              <a:chExt cx="9897001" cy="3766200"/>
            </a:xfrm>
          </p:grpSpPr>
          <p:sp>
            <p:nvSpPr>
              <p:cNvPr id="723" name="Google Shape;723;p68"/>
              <p:cNvSpPr/>
              <p:nvPr/>
            </p:nvSpPr>
            <p:spPr>
              <a:xfrm>
                <a:off x="7282205" y="2433367"/>
                <a:ext cx="4948500" cy="37662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24" name="Google Shape;724;p68"/>
              <p:cNvSpPr/>
              <p:nvPr/>
            </p:nvSpPr>
            <p:spPr>
              <a:xfrm flipH="1">
                <a:off x="2333704" y="2433367"/>
                <a:ext cx="4948500" cy="37662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25" name="Google Shape;725;p68"/>
            <p:cNvGrpSpPr/>
            <p:nvPr/>
          </p:nvGrpSpPr>
          <p:grpSpPr>
            <a:xfrm>
              <a:off x="36" y="0"/>
              <a:ext cx="9515401" cy="3766200"/>
              <a:chOff x="36" y="2333625"/>
              <a:chExt cx="9515401" cy="3766200"/>
            </a:xfrm>
          </p:grpSpPr>
          <p:sp>
            <p:nvSpPr>
              <p:cNvPr id="726" name="Google Shape;726;p68"/>
              <p:cNvSpPr/>
              <p:nvPr/>
            </p:nvSpPr>
            <p:spPr>
              <a:xfrm>
                <a:off x="4757737" y="2333625"/>
                <a:ext cx="4757700" cy="37662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27" name="Google Shape;727;p68"/>
              <p:cNvSpPr/>
              <p:nvPr/>
            </p:nvSpPr>
            <p:spPr>
              <a:xfrm flipH="1">
                <a:off x="36" y="2333625"/>
                <a:ext cx="4757700" cy="3766200"/>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sp>
        <p:nvSpPr>
          <p:cNvPr id="728" name="Google Shape;728;p68"/>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29" name="Google Shape;729;p68"/>
          <p:cNvSpPr txBox="1"/>
          <p:nvPr>
            <p:ph type="title"/>
          </p:nvPr>
        </p:nvSpPr>
        <p:spPr>
          <a:xfrm>
            <a:off x="405000" y="405000"/>
            <a:ext cx="3383700" cy="20787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4500"/>
              <a:buFont typeface="Bell MT"/>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68"/>
          <p:cNvSpPr txBox="1"/>
          <p:nvPr>
            <p:ph idx="1" type="body"/>
          </p:nvPr>
        </p:nvSpPr>
        <p:spPr>
          <a:xfrm>
            <a:off x="3924300" y="405000"/>
            <a:ext cx="4806600" cy="4319700"/>
          </a:xfrm>
          <a:prstGeom prst="rect">
            <a:avLst/>
          </a:prstGeom>
          <a:noFill/>
          <a:ln>
            <a:noFill/>
          </a:ln>
        </p:spPr>
        <p:txBody>
          <a:bodyPr anchorCtr="0" anchor="t" bIns="45700" lIns="91425" spcFirstLastPara="1" rIns="91425" wrap="square" tIns="45700">
            <a:normAutofit/>
          </a:bodyPr>
          <a:lstStyle>
            <a:lvl1pPr indent="-381000" lvl="0" marL="457200" algn="l">
              <a:lnSpc>
                <a:spcPct val="125000"/>
              </a:lnSpc>
              <a:spcBef>
                <a:spcPts val="750"/>
              </a:spcBef>
              <a:spcAft>
                <a:spcPts val="0"/>
              </a:spcAft>
              <a:buClr>
                <a:schemeClr val="lt1"/>
              </a:buClr>
              <a:buSzPts val="2400"/>
              <a:buChar char="•"/>
              <a:defRPr sz="2400"/>
            </a:lvl1pPr>
            <a:lvl2pPr indent="-342900" lvl="1" marL="914400" algn="l">
              <a:lnSpc>
                <a:spcPct val="125000"/>
              </a:lnSpc>
              <a:spcBef>
                <a:spcPts val="375"/>
              </a:spcBef>
              <a:spcAft>
                <a:spcPts val="0"/>
              </a:spcAft>
              <a:buClr>
                <a:schemeClr val="lt1"/>
              </a:buClr>
              <a:buSzPts val="1800"/>
              <a:buChar char="•"/>
              <a:defRPr sz="1800"/>
            </a:lvl2pPr>
            <a:lvl3pPr indent="-314325" lvl="2" marL="1371600" algn="l">
              <a:lnSpc>
                <a:spcPct val="125000"/>
              </a:lnSpc>
              <a:spcBef>
                <a:spcPts val="375"/>
              </a:spcBef>
              <a:spcAft>
                <a:spcPts val="0"/>
              </a:spcAft>
              <a:buClr>
                <a:schemeClr val="lt1"/>
              </a:buClr>
              <a:buSzPts val="1350"/>
              <a:buChar char="•"/>
              <a:defRPr sz="1350"/>
            </a:lvl3pPr>
            <a:lvl4pPr indent="-314325" lvl="3" marL="1828800" algn="l">
              <a:lnSpc>
                <a:spcPct val="125000"/>
              </a:lnSpc>
              <a:spcBef>
                <a:spcPts val="375"/>
              </a:spcBef>
              <a:spcAft>
                <a:spcPts val="0"/>
              </a:spcAft>
              <a:buClr>
                <a:schemeClr val="lt1"/>
              </a:buClr>
              <a:buSzPts val="1350"/>
              <a:buChar char="•"/>
              <a:defRPr sz="1350"/>
            </a:lvl4pPr>
            <a:lvl5pPr indent="-314325" lvl="4" marL="2286000" algn="l">
              <a:lnSpc>
                <a:spcPct val="125000"/>
              </a:lnSpc>
              <a:spcBef>
                <a:spcPts val="375"/>
              </a:spcBef>
              <a:spcAft>
                <a:spcPts val="0"/>
              </a:spcAft>
              <a:buClr>
                <a:schemeClr val="lt1"/>
              </a:buClr>
              <a:buSzPts val="1350"/>
              <a:buChar char="•"/>
              <a:defRPr sz="1350"/>
            </a:lvl5pPr>
            <a:lvl6pPr indent="-323850" lvl="5" marL="2743200" algn="l">
              <a:lnSpc>
                <a:spcPct val="90000"/>
              </a:lnSpc>
              <a:spcBef>
                <a:spcPts val="375"/>
              </a:spcBef>
              <a:spcAft>
                <a:spcPts val="0"/>
              </a:spcAft>
              <a:buClr>
                <a:schemeClr val="lt1"/>
              </a:buClr>
              <a:buSzPts val="1500"/>
              <a:buChar char="•"/>
              <a:defRPr sz="1500"/>
            </a:lvl6pPr>
            <a:lvl7pPr indent="-323850" lvl="6" marL="3200400" algn="l">
              <a:lnSpc>
                <a:spcPct val="90000"/>
              </a:lnSpc>
              <a:spcBef>
                <a:spcPts val="375"/>
              </a:spcBef>
              <a:spcAft>
                <a:spcPts val="0"/>
              </a:spcAft>
              <a:buClr>
                <a:schemeClr val="lt1"/>
              </a:buClr>
              <a:buSzPts val="1500"/>
              <a:buChar char="•"/>
              <a:defRPr sz="1500"/>
            </a:lvl7pPr>
            <a:lvl8pPr indent="-323850" lvl="7" marL="3657600" algn="l">
              <a:lnSpc>
                <a:spcPct val="90000"/>
              </a:lnSpc>
              <a:spcBef>
                <a:spcPts val="375"/>
              </a:spcBef>
              <a:spcAft>
                <a:spcPts val="0"/>
              </a:spcAft>
              <a:buClr>
                <a:schemeClr val="lt1"/>
              </a:buClr>
              <a:buSzPts val="1500"/>
              <a:buChar char="•"/>
              <a:defRPr sz="1500"/>
            </a:lvl8pPr>
            <a:lvl9pPr indent="-323850" lvl="8" marL="4114800" algn="l">
              <a:lnSpc>
                <a:spcPct val="90000"/>
              </a:lnSpc>
              <a:spcBef>
                <a:spcPts val="375"/>
              </a:spcBef>
              <a:spcAft>
                <a:spcPts val="0"/>
              </a:spcAft>
              <a:buClr>
                <a:schemeClr val="lt1"/>
              </a:buClr>
              <a:buSzPts val="1500"/>
              <a:buChar char="•"/>
              <a:defRPr sz="1500"/>
            </a:lvl9pPr>
          </a:lstStyle>
          <a:p/>
        </p:txBody>
      </p:sp>
      <p:sp>
        <p:nvSpPr>
          <p:cNvPr id="731" name="Google Shape;731;p68"/>
          <p:cNvSpPr txBox="1"/>
          <p:nvPr>
            <p:ph idx="2" type="body"/>
          </p:nvPr>
        </p:nvSpPr>
        <p:spPr>
          <a:xfrm>
            <a:off x="405000" y="2652713"/>
            <a:ext cx="3383700" cy="2078700"/>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750"/>
              </a:spcBef>
              <a:spcAft>
                <a:spcPts val="0"/>
              </a:spcAft>
              <a:buClr>
                <a:schemeClr val="lt1"/>
              </a:buClr>
              <a:buSzPts val="1200"/>
              <a:buNone/>
              <a:defRPr sz="1200" cap="none"/>
            </a:lvl1pPr>
            <a:lvl2pPr indent="-228600" lvl="1" marL="914400" algn="l">
              <a:lnSpc>
                <a:spcPct val="125000"/>
              </a:lnSpc>
              <a:spcBef>
                <a:spcPts val="375"/>
              </a:spcBef>
              <a:spcAft>
                <a:spcPts val="0"/>
              </a:spcAft>
              <a:buClr>
                <a:schemeClr val="lt1"/>
              </a:buClr>
              <a:buSzPts val="1050"/>
              <a:buNone/>
              <a:defRPr sz="1050"/>
            </a:lvl2pPr>
            <a:lvl3pPr indent="-228600" lvl="2" marL="1371600" algn="l">
              <a:lnSpc>
                <a:spcPct val="125000"/>
              </a:lnSpc>
              <a:spcBef>
                <a:spcPts val="375"/>
              </a:spcBef>
              <a:spcAft>
                <a:spcPts val="0"/>
              </a:spcAft>
              <a:buClr>
                <a:schemeClr val="lt1"/>
              </a:buClr>
              <a:buSzPts val="900"/>
              <a:buNone/>
              <a:defRPr sz="900"/>
            </a:lvl3pPr>
            <a:lvl4pPr indent="-228600" lvl="3" marL="1828800" algn="l">
              <a:lnSpc>
                <a:spcPct val="125000"/>
              </a:lnSpc>
              <a:spcBef>
                <a:spcPts val="375"/>
              </a:spcBef>
              <a:spcAft>
                <a:spcPts val="0"/>
              </a:spcAft>
              <a:buClr>
                <a:schemeClr val="lt1"/>
              </a:buClr>
              <a:buSzPts val="750"/>
              <a:buNone/>
              <a:defRPr sz="750"/>
            </a:lvl4pPr>
            <a:lvl5pPr indent="-228600" lvl="4" marL="2286000" algn="l">
              <a:lnSpc>
                <a:spcPct val="125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lt1"/>
              </a:buClr>
              <a:buSzPts val="750"/>
              <a:buNone/>
              <a:defRPr sz="750"/>
            </a:lvl6pPr>
            <a:lvl7pPr indent="-228600" lvl="6" marL="3200400" algn="l">
              <a:lnSpc>
                <a:spcPct val="90000"/>
              </a:lnSpc>
              <a:spcBef>
                <a:spcPts val="375"/>
              </a:spcBef>
              <a:spcAft>
                <a:spcPts val="0"/>
              </a:spcAft>
              <a:buClr>
                <a:schemeClr val="lt1"/>
              </a:buClr>
              <a:buSzPts val="750"/>
              <a:buNone/>
              <a:defRPr sz="750"/>
            </a:lvl7pPr>
            <a:lvl8pPr indent="-228600" lvl="7" marL="3657600" algn="l">
              <a:lnSpc>
                <a:spcPct val="90000"/>
              </a:lnSpc>
              <a:spcBef>
                <a:spcPts val="375"/>
              </a:spcBef>
              <a:spcAft>
                <a:spcPts val="0"/>
              </a:spcAft>
              <a:buClr>
                <a:schemeClr val="lt1"/>
              </a:buClr>
              <a:buSzPts val="750"/>
              <a:buNone/>
              <a:defRPr sz="750"/>
            </a:lvl8pPr>
            <a:lvl9pPr indent="-228600" lvl="8" marL="4114800" algn="l">
              <a:lnSpc>
                <a:spcPct val="90000"/>
              </a:lnSpc>
              <a:spcBef>
                <a:spcPts val="375"/>
              </a:spcBef>
              <a:spcAft>
                <a:spcPts val="0"/>
              </a:spcAft>
              <a:buClr>
                <a:schemeClr val="lt1"/>
              </a:buClr>
              <a:buSzPts val="750"/>
              <a:buNone/>
              <a:defRPr sz="750"/>
            </a:lvl9pPr>
          </a:lstStyle>
          <a:p/>
        </p:txBody>
      </p:sp>
      <p:sp>
        <p:nvSpPr>
          <p:cNvPr id="732" name="Google Shape;732;p68"/>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3" name="Google Shape;733;p68"/>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4" name="Google Shape;734;p68"/>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5" name="Shape 735"/>
        <p:cNvGrpSpPr/>
        <p:nvPr/>
      </p:nvGrpSpPr>
      <p:grpSpPr>
        <a:xfrm>
          <a:off x="0" y="0"/>
          <a:ext cx="0" cy="0"/>
          <a:chOff x="0" y="0"/>
          <a:chExt cx="0" cy="0"/>
        </a:xfrm>
      </p:grpSpPr>
      <p:grpSp>
        <p:nvGrpSpPr>
          <p:cNvPr id="736" name="Google Shape;736;p69"/>
          <p:cNvGrpSpPr/>
          <p:nvPr/>
        </p:nvGrpSpPr>
        <p:grpSpPr>
          <a:xfrm rot="10800000">
            <a:off x="1044000" y="0"/>
            <a:ext cx="8100000" cy="5143500"/>
            <a:chOff x="0" y="0"/>
            <a:chExt cx="10800000" cy="6858000"/>
          </a:xfrm>
        </p:grpSpPr>
        <p:sp>
          <p:nvSpPr>
            <p:cNvPr id="737" name="Google Shape;737;p69"/>
            <p:cNvSpPr/>
            <p:nvPr/>
          </p:nvSpPr>
          <p:spPr>
            <a:xfrm>
              <a:off x="5400000" y="0"/>
              <a:ext cx="5400000" cy="6858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38" name="Google Shape;738;p69"/>
            <p:cNvSpPr/>
            <p:nvPr/>
          </p:nvSpPr>
          <p:spPr>
            <a:xfrm flipH="1">
              <a:off x="0" y="0"/>
              <a:ext cx="5400000" cy="6858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39" name="Google Shape;739;p69"/>
          <p:cNvGrpSpPr/>
          <p:nvPr/>
        </p:nvGrpSpPr>
        <p:grpSpPr>
          <a:xfrm flipH="1" rot="-5400000">
            <a:off x="-1285848" y="1285848"/>
            <a:ext cx="5143392" cy="2571696"/>
            <a:chOff x="0" y="0"/>
            <a:chExt cx="2880000" cy="1440000"/>
          </a:xfrm>
        </p:grpSpPr>
        <p:sp>
          <p:nvSpPr>
            <p:cNvPr id="740" name="Google Shape;740;p69"/>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41" name="Google Shape;741;p69"/>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742" name="Google Shape;742;p69"/>
          <p:cNvSpPr/>
          <p:nvPr/>
        </p:nvSpPr>
        <p:spPr>
          <a:xfrm rot="10800000">
            <a:off x="4201801" y="201300"/>
            <a:ext cx="4942200" cy="49422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43" name="Google Shape;743;p69"/>
          <p:cNvSpPr/>
          <p:nvPr/>
        </p:nvSpPr>
        <p:spPr>
          <a:xfrm>
            <a:off x="0" y="0"/>
            <a:ext cx="4942200" cy="49422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44" name="Google Shape;744;p69"/>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45" name="Google Shape;745;p69"/>
          <p:cNvSpPr txBox="1"/>
          <p:nvPr>
            <p:ph type="title"/>
          </p:nvPr>
        </p:nvSpPr>
        <p:spPr>
          <a:xfrm>
            <a:off x="405000" y="405000"/>
            <a:ext cx="3383700" cy="20787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4500"/>
              <a:buFont typeface="Bell MT"/>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6" name="Google Shape;746;p69"/>
          <p:cNvSpPr/>
          <p:nvPr>
            <p:ph idx="2" type="pic"/>
          </p:nvPr>
        </p:nvSpPr>
        <p:spPr>
          <a:xfrm>
            <a:off x="3924300" y="411956"/>
            <a:ext cx="4806600" cy="4319700"/>
          </a:xfrm>
          <a:prstGeom prst="rect">
            <a:avLst/>
          </a:prstGeom>
          <a:noFill/>
          <a:ln>
            <a:noFill/>
          </a:ln>
        </p:spPr>
      </p:sp>
      <p:sp>
        <p:nvSpPr>
          <p:cNvPr id="747" name="Google Shape;747;p69"/>
          <p:cNvSpPr txBox="1"/>
          <p:nvPr>
            <p:ph idx="1" type="body"/>
          </p:nvPr>
        </p:nvSpPr>
        <p:spPr>
          <a:xfrm>
            <a:off x="405000" y="2652712"/>
            <a:ext cx="3383700" cy="2078700"/>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750"/>
              </a:spcBef>
              <a:spcAft>
                <a:spcPts val="0"/>
              </a:spcAft>
              <a:buClr>
                <a:schemeClr val="lt1"/>
              </a:buClr>
              <a:buSzPts val="1200"/>
              <a:buNone/>
              <a:defRPr sz="1200" cap="none"/>
            </a:lvl1pPr>
            <a:lvl2pPr indent="-228600" lvl="1" marL="914400" algn="l">
              <a:lnSpc>
                <a:spcPct val="125000"/>
              </a:lnSpc>
              <a:spcBef>
                <a:spcPts val="375"/>
              </a:spcBef>
              <a:spcAft>
                <a:spcPts val="0"/>
              </a:spcAft>
              <a:buClr>
                <a:schemeClr val="lt1"/>
              </a:buClr>
              <a:buSzPts val="1050"/>
              <a:buNone/>
              <a:defRPr sz="1050"/>
            </a:lvl2pPr>
            <a:lvl3pPr indent="-228600" lvl="2" marL="1371600" algn="l">
              <a:lnSpc>
                <a:spcPct val="125000"/>
              </a:lnSpc>
              <a:spcBef>
                <a:spcPts val="375"/>
              </a:spcBef>
              <a:spcAft>
                <a:spcPts val="0"/>
              </a:spcAft>
              <a:buClr>
                <a:schemeClr val="lt1"/>
              </a:buClr>
              <a:buSzPts val="900"/>
              <a:buNone/>
              <a:defRPr sz="900"/>
            </a:lvl3pPr>
            <a:lvl4pPr indent="-228600" lvl="3" marL="1828800" algn="l">
              <a:lnSpc>
                <a:spcPct val="125000"/>
              </a:lnSpc>
              <a:spcBef>
                <a:spcPts val="375"/>
              </a:spcBef>
              <a:spcAft>
                <a:spcPts val="0"/>
              </a:spcAft>
              <a:buClr>
                <a:schemeClr val="lt1"/>
              </a:buClr>
              <a:buSzPts val="750"/>
              <a:buNone/>
              <a:defRPr sz="750"/>
            </a:lvl4pPr>
            <a:lvl5pPr indent="-228600" lvl="4" marL="2286000" algn="l">
              <a:lnSpc>
                <a:spcPct val="125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lt1"/>
              </a:buClr>
              <a:buSzPts val="750"/>
              <a:buNone/>
              <a:defRPr sz="750"/>
            </a:lvl6pPr>
            <a:lvl7pPr indent="-228600" lvl="6" marL="3200400" algn="l">
              <a:lnSpc>
                <a:spcPct val="90000"/>
              </a:lnSpc>
              <a:spcBef>
                <a:spcPts val="375"/>
              </a:spcBef>
              <a:spcAft>
                <a:spcPts val="0"/>
              </a:spcAft>
              <a:buClr>
                <a:schemeClr val="lt1"/>
              </a:buClr>
              <a:buSzPts val="750"/>
              <a:buNone/>
              <a:defRPr sz="750"/>
            </a:lvl7pPr>
            <a:lvl8pPr indent="-228600" lvl="7" marL="3657600" algn="l">
              <a:lnSpc>
                <a:spcPct val="90000"/>
              </a:lnSpc>
              <a:spcBef>
                <a:spcPts val="375"/>
              </a:spcBef>
              <a:spcAft>
                <a:spcPts val="0"/>
              </a:spcAft>
              <a:buClr>
                <a:schemeClr val="lt1"/>
              </a:buClr>
              <a:buSzPts val="750"/>
              <a:buNone/>
              <a:defRPr sz="750"/>
            </a:lvl8pPr>
            <a:lvl9pPr indent="-228600" lvl="8" marL="4114800" algn="l">
              <a:lnSpc>
                <a:spcPct val="90000"/>
              </a:lnSpc>
              <a:spcBef>
                <a:spcPts val="375"/>
              </a:spcBef>
              <a:spcAft>
                <a:spcPts val="0"/>
              </a:spcAft>
              <a:buClr>
                <a:schemeClr val="lt1"/>
              </a:buClr>
              <a:buSzPts val="750"/>
              <a:buNone/>
              <a:defRPr sz="750"/>
            </a:lvl9pPr>
          </a:lstStyle>
          <a:p/>
        </p:txBody>
      </p:sp>
      <p:sp>
        <p:nvSpPr>
          <p:cNvPr id="748" name="Google Shape;748;p69"/>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9" name="Google Shape;749;p69"/>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0" name="Google Shape;750;p69"/>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1" name="Shape 751"/>
        <p:cNvGrpSpPr/>
        <p:nvPr/>
      </p:nvGrpSpPr>
      <p:grpSpPr>
        <a:xfrm>
          <a:off x="0" y="0"/>
          <a:ext cx="0" cy="0"/>
          <a:chOff x="0" y="0"/>
          <a:chExt cx="0" cy="0"/>
        </a:xfrm>
      </p:grpSpPr>
      <p:grpSp>
        <p:nvGrpSpPr>
          <p:cNvPr id="752" name="Google Shape;752;p70"/>
          <p:cNvGrpSpPr/>
          <p:nvPr/>
        </p:nvGrpSpPr>
        <p:grpSpPr>
          <a:xfrm rot="10800000">
            <a:off x="4441680" y="2157527"/>
            <a:ext cx="4702320" cy="2985973"/>
            <a:chOff x="0" y="0"/>
            <a:chExt cx="10800000" cy="6858000"/>
          </a:xfrm>
        </p:grpSpPr>
        <p:sp>
          <p:nvSpPr>
            <p:cNvPr id="753" name="Google Shape;753;p70"/>
            <p:cNvSpPr/>
            <p:nvPr/>
          </p:nvSpPr>
          <p:spPr>
            <a:xfrm>
              <a:off x="5400000" y="0"/>
              <a:ext cx="5400000" cy="6858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54" name="Google Shape;754;p70"/>
            <p:cNvSpPr/>
            <p:nvPr/>
          </p:nvSpPr>
          <p:spPr>
            <a:xfrm flipH="1">
              <a:off x="0" y="0"/>
              <a:ext cx="5400000" cy="6858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55" name="Google Shape;755;p70"/>
          <p:cNvGrpSpPr/>
          <p:nvPr/>
        </p:nvGrpSpPr>
        <p:grpSpPr>
          <a:xfrm flipH="1">
            <a:off x="134" y="0"/>
            <a:ext cx="7021152" cy="3510576"/>
            <a:chOff x="0" y="0"/>
            <a:chExt cx="2880000" cy="1440000"/>
          </a:xfrm>
        </p:grpSpPr>
        <p:sp>
          <p:nvSpPr>
            <p:cNvPr id="756" name="Google Shape;756;p70"/>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57" name="Google Shape;757;p70"/>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758" name="Google Shape;758;p70"/>
          <p:cNvSpPr/>
          <p:nvPr/>
        </p:nvSpPr>
        <p:spPr>
          <a:xfrm rot="10800000">
            <a:off x="6323100" y="2322599"/>
            <a:ext cx="2820900" cy="2820900"/>
          </a:xfrm>
          <a:prstGeom prst="rect">
            <a:avLst/>
          </a:prstGeom>
          <a:gradFill>
            <a:gsLst>
              <a:gs pos="0">
                <a:srgbClr val="00BAC8">
                  <a:alpha val="4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59" name="Google Shape;759;p70"/>
          <p:cNvSpPr/>
          <p:nvPr/>
        </p:nvSpPr>
        <p:spPr>
          <a:xfrm>
            <a:off x="0" y="0"/>
            <a:ext cx="4942200" cy="49422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60" name="Google Shape;760;p70"/>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61" name="Google Shape;761;p70"/>
          <p:cNvSpPr txBox="1"/>
          <p:nvPr>
            <p:ph type="title"/>
          </p:nvPr>
        </p:nvSpPr>
        <p:spPr>
          <a:xfrm>
            <a:off x="405000" y="405000"/>
            <a:ext cx="8317800" cy="1350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70"/>
          <p:cNvSpPr txBox="1"/>
          <p:nvPr>
            <p:ph idx="1" type="body"/>
          </p:nvPr>
        </p:nvSpPr>
        <p:spPr>
          <a:xfrm rot="5400000">
            <a:off x="3146307" y="-844734"/>
            <a:ext cx="2835000" cy="83178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750"/>
              </a:spcBef>
              <a:spcAft>
                <a:spcPts val="0"/>
              </a:spcAft>
              <a:buClr>
                <a:schemeClr val="lt1"/>
              </a:buClr>
              <a:buSzPts val="1800"/>
              <a:buChar char="•"/>
              <a:defRPr/>
            </a:lvl1pPr>
            <a:lvl2pPr indent="-342900" lvl="1" marL="914400" algn="l">
              <a:lnSpc>
                <a:spcPct val="125000"/>
              </a:lnSpc>
              <a:spcBef>
                <a:spcPts val="375"/>
              </a:spcBef>
              <a:spcAft>
                <a:spcPts val="0"/>
              </a:spcAft>
              <a:buClr>
                <a:schemeClr val="lt1"/>
              </a:buClr>
              <a:buSzPts val="1800"/>
              <a:buChar char="•"/>
              <a:defRPr/>
            </a:lvl2pPr>
            <a:lvl3pPr indent="-342900" lvl="2" marL="1371600" algn="l">
              <a:lnSpc>
                <a:spcPct val="125000"/>
              </a:lnSpc>
              <a:spcBef>
                <a:spcPts val="375"/>
              </a:spcBef>
              <a:spcAft>
                <a:spcPts val="0"/>
              </a:spcAft>
              <a:buClr>
                <a:schemeClr val="lt1"/>
              </a:buClr>
              <a:buSzPts val="1800"/>
              <a:buChar char="•"/>
              <a:defRPr/>
            </a:lvl3pPr>
            <a:lvl4pPr indent="-342900" lvl="3" marL="1828800" algn="l">
              <a:lnSpc>
                <a:spcPct val="125000"/>
              </a:lnSpc>
              <a:spcBef>
                <a:spcPts val="375"/>
              </a:spcBef>
              <a:spcAft>
                <a:spcPts val="0"/>
              </a:spcAft>
              <a:buClr>
                <a:schemeClr val="lt1"/>
              </a:buClr>
              <a:buSzPts val="1800"/>
              <a:buChar char="•"/>
              <a:defRPr/>
            </a:lvl4pPr>
            <a:lvl5pPr indent="-342900" lvl="4" marL="2286000" algn="l">
              <a:lnSpc>
                <a:spcPct val="125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763" name="Google Shape;763;p70"/>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70"/>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5" name="Google Shape;765;p70"/>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6" name="Shape 766"/>
        <p:cNvGrpSpPr/>
        <p:nvPr/>
      </p:nvGrpSpPr>
      <p:grpSpPr>
        <a:xfrm>
          <a:off x="0" y="0"/>
          <a:ext cx="0" cy="0"/>
          <a:chOff x="0" y="0"/>
          <a:chExt cx="0" cy="0"/>
        </a:xfrm>
      </p:grpSpPr>
      <p:grpSp>
        <p:nvGrpSpPr>
          <p:cNvPr id="767" name="Google Shape;767;p71"/>
          <p:cNvGrpSpPr/>
          <p:nvPr/>
        </p:nvGrpSpPr>
        <p:grpSpPr>
          <a:xfrm>
            <a:off x="0" y="-2"/>
            <a:ext cx="9144000" cy="5143502"/>
            <a:chOff x="0" y="-3"/>
            <a:chExt cx="12192000" cy="6858003"/>
          </a:xfrm>
        </p:grpSpPr>
        <p:sp>
          <p:nvSpPr>
            <p:cNvPr id="768" name="Google Shape;768;p7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69" name="Google Shape;769;p71"/>
            <p:cNvGrpSpPr/>
            <p:nvPr/>
          </p:nvGrpSpPr>
          <p:grpSpPr>
            <a:xfrm>
              <a:off x="671787" y="-3"/>
              <a:ext cx="11519613" cy="5759806"/>
              <a:chOff x="5981730" y="-1"/>
              <a:chExt cx="6042600" cy="3021300"/>
            </a:xfrm>
          </p:grpSpPr>
          <p:sp>
            <p:nvSpPr>
              <p:cNvPr id="770" name="Google Shape;770;p71"/>
              <p:cNvSpPr/>
              <p:nvPr/>
            </p:nvSpPr>
            <p:spPr>
              <a:xfrm>
                <a:off x="9003030" y="-1"/>
                <a:ext cx="3021300" cy="30213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71" name="Google Shape;771;p71"/>
              <p:cNvSpPr/>
              <p:nvPr/>
            </p:nvSpPr>
            <p:spPr>
              <a:xfrm flipH="1">
                <a:off x="5981730" y="-1"/>
                <a:ext cx="3021300" cy="3021300"/>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772" name="Google Shape;772;p71"/>
            <p:cNvSpPr/>
            <p:nvPr/>
          </p:nvSpPr>
          <p:spPr>
            <a:xfrm rot="5400000">
              <a:off x="5334000" y="0"/>
              <a:ext cx="6858000" cy="6858000"/>
            </a:xfrm>
            <a:prstGeom prst="rect">
              <a:avLst/>
            </a:prstGeom>
            <a:gradFill>
              <a:gsLst>
                <a:gs pos="0">
                  <a:srgbClr val="00D17D">
                    <a:alpha val="60000"/>
                  </a:srgbClr>
                </a:gs>
                <a:gs pos="60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73" name="Google Shape;773;p71"/>
            <p:cNvSpPr/>
            <p:nvPr/>
          </p:nvSpPr>
          <p:spPr>
            <a:xfrm>
              <a:off x="0" y="2538000"/>
              <a:ext cx="4320000" cy="4320000"/>
            </a:xfrm>
            <a:prstGeom prst="ellipse">
              <a:avLst/>
            </a:prstGeom>
            <a:solidFill>
              <a:schemeClr val="accent3">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74" name="Google Shape;774;p71"/>
            <p:cNvGrpSpPr/>
            <p:nvPr/>
          </p:nvGrpSpPr>
          <p:grpSpPr>
            <a:xfrm rot="10800000">
              <a:off x="71" y="2948975"/>
              <a:ext cx="7818048" cy="3909024"/>
              <a:chOff x="0" y="0"/>
              <a:chExt cx="2880000" cy="1440000"/>
            </a:xfrm>
          </p:grpSpPr>
          <p:sp>
            <p:nvSpPr>
              <p:cNvPr id="775" name="Google Shape;775;p71"/>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76" name="Google Shape;776;p71"/>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777" name="Google Shape;777;p71"/>
            <p:cNvSpPr/>
            <p:nvPr/>
          </p:nvSpPr>
          <p:spPr>
            <a:xfrm flipH="1" rot="10800000">
              <a:off x="0" y="521699"/>
              <a:ext cx="6336300" cy="63363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778" name="Google Shape;778;p71"/>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79" name="Google Shape;779;p71"/>
          <p:cNvSpPr txBox="1"/>
          <p:nvPr>
            <p:ph type="title"/>
          </p:nvPr>
        </p:nvSpPr>
        <p:spPr>
          <a:xfrm rot="5400000">
            <a:off x="5581754" y="1582499"/>
            <a:ext cx="4326600" cy="1971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0" name="Google Shape;780;p71"/>
          <p:cNvSpPr txBox="1"/>
          <p:nvPr>
            <p:ph idx="1" type="body"/>
          </p:nvPr>
        </p:nvSpPr>
        <p:spPr>
          <a:xfrm rot="5400000">
            <a:off x="1341854" y="-523801"/>
            <a:ext cx="4326600" cy="61842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750"/>
              </a:spcBef>
              <a:spcAft>
                <a:spcPts val="0"/>
              </a:spcAft>
              <a:buClr>
                <a:schemeClr val="lt1"/>
              </a:buClr>
              <a:buSzPts val="1800"/>
              <a:buChar char="•"/>
              <a:defRPr/>
            </a:lvl1pPr>
            <a:lvl2pPr indent="-342900" lvl="1" marL="914400" algn="l">
              <a:lnSpc>
                <a:spcPct val="125000"/>
              </a:lnSpc>
              <a:spcBef>
                <a:spcPts val="375"/>
              </a:spcBef>
              <a:spcAft>
                <a:spcPts val="0"/>
              </a:spcAft>
              <a:buClr>
                <a:schemeClr val="lt1"/>
              </a:buClr>
              <a:buSzPts val="1800"/>
              <a:buChar char="•"/>
              <a:defRPr/>
            </a:lvl2pPr>
            <a:lvl3pPr indent="-342900" lvl="2" marL="1371600" algn="l">
              <a:lnSpc>
                <a:spcPct val="125000"/>
              </a:lnSpc>
              <a:spcBef>
                <a:spcPts val="375"/>
              </a:spcBef>
              <a:spcAft>
                <a:spcPts val="0"/>
              </a:spcAft>
              <a:buClr>
                <a:schemeClr val="lt1"/>
              </a:buClr>
              <a:buSzPts val="1800"/>
              <a:buChar char="•"/>
              <a:defRPr/>
            </a:lvl3pPr>
            <a:lvl4pPr indent="-342900" lvl="3" marL="1828800" algn="l">
              <a:lnSpc>
                <a:spcPct val="125000"/>
              </a:lnSpc>
              <a:spcBef>
                <a:spcPts val="375"/>
              </a:spcBef>
              <a:spcAft>
                <a:spcPts val="0"/>
              </a:spcAft>
              <a:buClr>
                <a:schemeClr val="lt1"/>
              </a:buClr>
              <a:buSzPts val="1800"/>
              <a:buChar char="•"/>
              <a:defRPr/>
            </a:lvl4pPr>
            <a:lvl5pPr indent="-342900" lvl="4" marL="2286000" algn="l">
              <a:lnSpc>
                <a:spcPct val="125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781" name="Google Shape;781;p71"/>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2" name="Google Shape;782;p71"/>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3" name="Google Shape;783;p71"/>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90" name="Shape 790"/>
        <p:cNvGrpSpPr/>
        <p:nvPr/>
      </p:nvGrpSpPr>
      <p:grpSpPr>
        <a:xfrm>
          <a:off x="0" y="0"/>
          <a:ext cx="0" cy="0"/>
          <a:chOff x="0" y="0"/>
          <a:chExt cx="0" cy="0"/>
        </a:xfrm>
      </p:grpSpPr>
      <p:sp>
        <p:nvSpPr>
          <p:cNvPr id="791" name="Google Shape;791;p7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2" name="Google Shape;792;p7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93" name="Google Shape;793;p7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4" name="Google Shape;794;p7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5" name="Google Shape;795;p7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6" name="Shape 796"/>
        <p:cNvGrpSpPr/>
        <p:nvPr/>
      </p:nvGrpSpPr>
      <p:grpSpPr>
        <a:xfrm>
          <a:off x="0" y="0"/>
          <a:ext cx="0" cy="0"/>
          <a:chOff x="0" y="0"/>
          <a:chExt cx="0" cy="0"/>
        </a:xfrm>
      </p:grpSpPr>
      <p:sp>
        <p:nvSpPr>
          <p:cNvPr id="797" name="Google Shape;797;p7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8" name="Google Shape;798;p74"/>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799" name="Google Shape;799;p7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0" name="Google Shape;800;p7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1" name="Google Shape;801;p7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2" name="Shape 802"/>
        <p:cNvGrpSpPr/>
        <p:nvPr/>
      </p:nvGrpSpPr>
      <p:grpSpPr>
        <a:xfrm>
          <a:off x="0" y="0"/>
          <a:ext cx="0" cy="0"/>
          <a:chOff x="0" y="0"/>
          <a:chExt cx="0" cy="0"/>
        </a:xfrm>
      </p:grpSpPr>
      <p:sp>
        <p:nvSpPr>
          <p:cNvPr id="803" name="Google Shape;803;p75"/>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4" name="Google Shape;804;p75"/>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805" name="Google Shape;805;p7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6" name="Google Shape;806;p7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7" name="Google Shape;807;p7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
    <p:bg>
      <p:bgPr>
        <a:gradFill>
          <a:gsLst>
            <a:gs pos="0">
              <a:schemeClr val="dk1"/>
            </a:gs>
            <a:gs pos="36000">
              <a:schemeClr val="dk1"/>
            </a:gs>
            <a:gs pos="100000">
              <a:schemeClr val="dk2"/>
            </a:gs>
          </a:gsLst>
          <a:lin ang="8099331" scaled="0"/>
        </a:gradFill>
      </p:bgPr>
    </p:bg>
    <p:spTree>
      <p:nvGrpSpPr>
        <p:cNvPr id="116" name="Shape 116"/>
        <p:cNvGrpSpPr/>
        <p:nvPr/>
      </p:nvGrpSpPr>
      <p:grpSpPr>
        <a:xfrm>
          <a:off x="0" y="0"/>
          <a:ext cx="0" cy="0"/>
          <a:chOff x="0" y="0"/>
          <a:chExt cx="0" cy="0"/>
        </a:xfrm>
      </p:grpSpPr>
      <p:sp>
        <p:nvSpPr>
          <p:cNvPr id="117" name="Google Shape;117;p8"/>
          <p:cNvSpPr/>
          <p:nvPr/>
        </p:nvSpPr>
        <p:spPr>
          <a:xfrm>
            <a:off x="8403360" y="73211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8"/>
          <p:cNvSpPr/>
          <p:nvPr/>
        </p:nvSpPr>
        <p:spPr>
          <a:xfrm>
            <a:off x="8563353" y="86580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8"/>
          <p:cNvSpPr/>
          <p:nvPr/>
        </p:nvSpPr>
        <p:spPr>
          <a:xfrm>
            <a:off x="8563353" y="12092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8"/>
          <p:cNvSpPr/>
          <p:nvPr/>
        </p:nvSpPr>
        <p:spPr>
          <a:xfrm>
            <a:off x="8898301" y="86580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8"/>
          <p:cNvSpPr/>
          <p:nvPr/>
        </p:nvSpPr>
        <p:spPr>
          <a:xfrm flipH="1">
            <a:off x="7975125" y="440056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 name="Google Shape;122;p8"/>
          <p:cNvGrpSpPr/>
          <p:nvPr/>
        </p:nvGrpSpPr>
        <p:grpSpPr>
          <a:xfrm flipH="1">
            <a:off x="-1323875" y="534998"/>
            <a:ext cx="2337900" cy="560387"/>
            <a:chOff x="6135125" y="2934550"/>
            <a:chExt cx="2337900" cy="701975"/>
          </a:xfrm>
        </p:grpSpPr>
        <p:sp>
          <p:nvSpPr>
            <p:cNvPr id="123" name="Google Shape;123;p8"/>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8"/>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8"/>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8"/>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8"/>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8"/>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8"/>
          <p:cNvSpPr/>
          <p:nvPr/>
        </p:nvSpPr>
        <p:spPr>
          <a:xfrm>
            <a:off x="8898301" y="120925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8"/>
          <p:cNvSpPr/>
          <p:nvPr/>
        </p:nvSpPr>
        <p:spPr>
          <a:xfrm rot="5400000">
            <a:off x="8401620" y="-8888"/>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8"/>
          <p:cNvSpPr/>
          <p:nvPr/>
        </p:nvSpPr>
        <p:spPr>
          <a:xfrm rot="-5400000">
            <a:off x="8401620" y="-8826"/>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8"/>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8" name="Shape 808"/>
        <p:cNvGrpSpPr/>
        <p:nvPr/>
      </p:nvGrpSpPr>
      <p:grpSpPr>
        <a:xfrm>
          <a:off x="0" y="0"/>
          <a:ext cx="0" cy="0"/>
          <a:chOff x="0" y="0"/>
          <a:chExt cx="0" cy="0"/>
        </a:xfrm>
      </p:grpSpPr>
      <p:sp>
        <p:nvSpPr>
          <p:cNvPr id="809" name="Google Shape;809;p7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0" name="Google Shape;810;p76"/>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1" name="Google Shape;811;p76"/>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2" name="Google Shape;812;p7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3" name="Google Shape;813;p7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4" name="Google Shape;814;p7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5" name="Shape 815"/>
        <p:cNvGrpSpPr/>
        <p:nvPr/>
      </p:nvGrpSpPr>
      <p:grpSpPr>
        <a:xfrm>
          <a:off x="0" y="0"/>
          <a:ext cx="0" cy="0"/>
          <a:chOff x="0" y="0"/>
          <a:chExt cx="0" cy="0"/>
        </a:xfrm>
      </p:grpSpPr>
      <p:sp>
        <p:nvSpPr>
          <p:cNvPr id="816" name="Google Shape;816;p77"/>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7" name="Google Shape;817;p77"/>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18" name="Google Shape;818;p77"/>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9" name="Google Shape;819;p77"/>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20" name="Google Shape;820;p77"/>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1" name="Google Shape;821;p7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2" name="Google Shape;822;p7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3" name="Google Shape;823;p7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4" name="Shape 824"/>
        <p:cNvGrpSpPr/>
        <p:nvPr/>
      </p:nvGrpSpPr>
      <p:grpSpPr>
        <a:xfrm>
          <a:off x="0" y="0"/>
          <a:ext cx="0" cy="0"/>
          <a:chOff x="0" y="0"/>
          <a:chExt cx="0" cy="0"/>
        </a:xfrm>
      </p:grpSpPr>
      <p:sp>
        <p:nvSpPr>
          <p:cNvPr id="825" name="Google Shape;825;p7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6" name="Google Shape;826;p7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7" name="Google Shape;827;p7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8" name="Google Shape;828;p7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9" name="Shape 829"/>
        <p:cNvGrpSpPr/>
        <p:nvPr/>
      </p:nvGrpSpPr>
      <p:grpSpPr>
        <a:xfrm>
          <a:off x="0" y="0"/>
          <a:ext cx="0" cy="0"/>
          <a:chOff x="0" y="0"/>
          <a:chExt cx="0" cy="0"/>
        </a:xfrm>
      </p:grpSpPr>
      <p:sp>
        <p:nvSpPr>
          <p:cNvPr id="830" name="Google Shape;830;p7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1" name="Google Shape;831;p7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2" name="Google Shape;832;p7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33" name="Shape 833"/>
        <p:cNvGrpSpPr/>
        <p:nvPr/>
      </p:nvGrpSpPr>
      <p:grpSpPr>
        <a:xfrm>
          <a:off x="0" y="0"/>
          <a:ext cx="0" cy="0"/>
          <a:chOff x="0" y="0"/>
          <a:chExt cx="0" cy="0"/>
        </a:xfrm>
      </p:grpSpPr>
      <p:sp>
        <p:nvSpPr>
          <p:cNvPr id="834" name="Google Shape;834;p80"/>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5" name="Google Shape;835;p80"/>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836" name="Google Shape;836;p80"/>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37" name="Google Shape;837;p8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8" name="Google Shape;838;p8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9" name="Google Shape;839;p8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0" name="Shape 840"/>
        <p:cNvGrpSpPr/>
        <p:nvPr/>
      </p:nvGrpSpPr>
      <p:grpSpPr>
        <a:xfrm>
          <a:off x="0" y="0"/>
          <a:ext cx="0" cy="0"/>
          <a:chOff x="0" y="0"/>
          <a:chExt cx="0" cy="0"/>
        </a:xfrm>
      </p:grpSpPr>
      <p:sp>
        <p:nvSpPr>
          <p:cNvPr id="841" name="Google Shape;841;p81"/>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2" name="Google Shape;842;p81"/>
          <p:cNvSpPr/>
          <p:nvPr>
            <p:ph idx="2" type="pic"/>
          </p:nvPr>
        </p:nvSpPr>
        <p:spPr>
          <a:xfrm>
            <a:off x="3887391" y="740569"/>
            <a:ext cx="4629150" cy="3655219"/>
          </a:xfrm>
          <a:prstGeom prst="rect">
            <a:avLst/>
          </a:prstGeom>
          <a:noFill/>
          <a:ln>
            <a:noFill/>
          </a:ln>
        </p:spPr>
      </p:sp>
      <p:sp>
        <p:nvSpPr>
          <p:cNvPr id="843" name="Google Shape;843;p81"/>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44" name="Google Shape;844;p8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5" name="Google Shape;845;p8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6" name="Google Shape;846;p8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47" name="Shape 847"/>
        <p:cNvGrpSpPr/>
        <p:nvPr/>
      </p:nvGrpSpPr>
      <p:grpSpPr>
        <a:xfrm>
          <a:off x="0" y="0"/>
          <a:ext cx="0" cy="0"/>
          <a:chOff x="0" y="0"/>
          <a:chExt cx="0" cy="0"/>
        </a:xfrm>
      </p:grpSpPr>
      <p:sp>
        <p:nvSpPr>
          <p:cNvPr id="848" name="Google Shape;848;p8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9" name="Google Shape;849;p82"/>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0" name="Google Shape;850;p8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1" name="Google Shape;851;p8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2" name="Google Shape;852;p8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3" name="Shape 853"/>
        <p:cNvGrpSpPr/>
        <p:nvPr/>
      </p:nvGrpSpPr>
      <p:grpSpPr>
        <a:xfrm>
          <a:off x="0" y="0"/>
          <a:ext cx="0" cy="0"/>
          <a:chOff x="0" y="0"/>
          <a:chExt cx="0" cy="0"/>
        </a:xfrm>
      </p:grpSpPr>
      <p:sp>
        <p:nvSpPr>
          <p:cNvPr id="854" name="Google Shape;854;p83"/>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5" name="Google Shape;855;p83"/>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6" name="Google Shape;856;p8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7" name="Google Shape;857;p8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8" name="Google Shape;858;p8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5" name="Shape 865"/>
        <p:cNvGrpSpPr/>
        <p:nvPr/>
      </p:nvGrpSpPr>
      <p:grpSpPr>
        <a:xfrm>
          <a:off x="0" y="0"/>
          <a:ext cx="0" cy="0"/>
          <a:chOff x="0" y="0"/>
          <a:chExt cx="0" cy="0"/>
        </a:xfrm>
      </p:grpSpPr>
      <p:sp>
        <p:nvSpPr>
          <p:cNvPr id="866" name="Google Shape;866;p8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7" name="Google Shape;867;p8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lt1"/>
              </a:buClr>
              <a:buSzPts val="1800"/>
              <a:buChar char="•"/>
              <a:defRPr/>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868" name="Google Shape;868;p8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9" name="Google Shape;869;p8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0" name="Google Shape;870;p8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5" name="Shape 935"/>
        <p:cNvGrpSpPr/>
        <p:nvPr/>
      </p:nvGrpSpPr>
      <p:grpSpPr>
        <a:xfrm>
          <a:off x="0" y="0"/>
          <a:ext cx="0" cy="0"/>
          <a:chOff x="0" y="0"/>
          <a:chExt cx="0" cy="0"/>
        </a:xfrm>
      </p:grpSpPr>
      <p:sp>
        <p:nvSpPr>
          <p:cNvPr id="936" name="Google Shape;936;p87"/>
          <p:cNvSpPr txBox="1"/>
          <p:nvPr>
            <p:ph type="title"/>
          </p:nvPr>
        </p:nvSpPr>
        <p:spPr>
          <a:xfrm>
            <a:off x="802387" y="377191"/>
            <a:ext cx="7225508" cy="994172"/>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7" name="Google Shape;937;p87"/>
          <p:cNvSpPr txBox="1"/>
          <p:nvPr>
            <p:ph idx="1" type="body"/>
          </p:nvPr>
        </p:nvSpPr>
        <p:spPr>
          <a:xfrm>
            <a:off x="802387" y="1405890"/>
            <a:ext cx="7225508"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750"/>
              </a:spcBef>
              <a:spcAft>
                <a:spcPts val="0"/>
              </a:spcAft>
              <a:buSzPts val="1800"/>
              <a:buChar char="•"/>
              <a:defRPr/>
            </a:lvl1pPr>
            <a:lvl2pPr indent="-228600" lvl="1" marL="914400" algn="l">
              <a:lnSpc>
                <a:spcPct val="150000"/>
              </a:lnSpc>
              <a:spcBef>
                <a:spcPts val="375"/>
              </a:spcBef>
              <a:spcAft>
                <a:spcPts val="0"/>
              </a:spcAft>
              <a:buSzPts val="1800"/>
              <a:buNone/>
              <a:defRPr/>
            </a:lvl2pPr>
            <a:lvl3pPr indent="-342900" lvl="2" marL="1371600" algn="l">
              <a:lnSpc>
                <a:spcPct val="150000"/>
              </a:lnSpc>
              <a:spcBef>
                <a:spcPts val="375"/>
              </a:spcBef>
              <a:spcAft>
                <a:spcPts val="0"/>
              </a:spcAft>
              <a:buSzPts val="1800"/>
              <a:buChar char="•"/>
              <a:defRPr/>
            </a:lvl3pPr>
            <a:lvl4pPr indent="-228600" lvl="3" marL="1828800" algn="l">
              <a:lnSpc>
                <a:spcPct val="150000"/>
              </a:lnSpc>
              <a:spcBef>
                <a:spcPts val="375"/>
              </a:spcBef>
              <a:spcAft>
                <a:spcPts val="0"/>
              </a:spcAft>
              <a:buSzPts val="1800"/>
              <a:buNone/>
              <a:defRPr/>
            </a:lvl4pPr>
            <a:lvl5pPr indent="-342900" lvl="4" marL="2286000" algn="l">
              <a:lnSpc>
                <a:spcPct val="15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8" name="Google Shape;938;p87"/>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9" name="Google Shape;939;p87"/>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0" name="Google Shape;940;p87"/>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3" name="Shape 133"/>
        <p:cNvGrpSpPr/>
        <p:nvPr/>
      </p:nvGrpSpPr>
      <p:grpSpPr>
        <a:xfrm>
          <a:off x="0" y="0"/>
          <a:ext cx="0" cy="0"/>
          <a:chOff x="0" y="0"/>
          <a:chExt cx="0" cy="0"/>
        </a:xfrm>
      </p:grpSpPr>
      <p:sp>
        <p:nvSpPr>
          <p:cNvPr id="134" name="Google Shape;134;p9"/>
          <p:cNvSpPr txBox="1"/>
          <p:nvPr>
            <p:ph type="title"/>
          </p:nvPr>
        </p:nvSpPr>
        <p:spPr>
          <a:xfrm>
            <a:off x="720000" y="1252475"/>
            <a:ext cx="3668700" cy="16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5" name="Google Shape;135;p9"/>
          <p:cNvSpPr txBox="1"/>
          <p:nvPr>
            <p:ph idx="1" type="body"/>
          </p:nvPr>
        </p:nvSpPr>
        <p:spPr>
          <a:xfrm>
            <a:off x="720000" y="2937325"/>
            <a:ext cx="3668700" cy="1110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solidFill>
                  <a:schemeClr val="accent2"/>
                </a:solidFill>
              </a:defRPr>
            </a:lvl1pPr>
            <a:lvl2pPr indent="-317500" lvl="1" marL="914400" algn="l">
              <a:lnSpc>
                <a:spcPct val="115000"/>
              </a:lnSpc>
              <a:spcBef>
                <a:spcPts val="0"/>
              </a:spcBef>
              <a:spcAft>
                <a:spcPts val="0"/>
              </a:spcAft>
              <a:buSzPts val="1400"/>
              <a:buChar char="○"/>
              <a:defRPr>
                <a:solidFill>
                  <a:schemeClr val="accent2"/>
                </a:solidFill>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Clr>
                <a:srgbClr val="00FFDD"/>
              </a:buClr>
              <a:buSzPts val="1400"/>
              <a:buChar char="■"/>
              <a:defRPr/>
            </a:lvl9pPr>
          </a:lstStyle>
          <a:p/>
        </p:txBody>
      </p:sp>
      <p:grpSp>
        <p:nvGrpSpPr>
          <p:cNvPr id="136" name="Google Shape;136;p9"/>
          <p:cNvGrpSpPr/>
          <p:nvPr/>
        </p:nvGrpSpPr>
        <p:grpSpPr>
          <a:xfrm>
            <a:off x="-1622800" y="541160"/>
            <a:ext cx="2337900" cy="560387"/>
            <a:chOff x="6135125" y="2934550"/>
            <a:chExt cx="2337900" cy="701975"/>
          </a:xfrm>
        </p:grpSpPr>
        <p:sp>
          <p:nvSpPr>
            <p:cNvPr id="137" name="Google Shape;137;p9"/>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9"/>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9"/>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9"/>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9"/>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9"/>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1" name="Shape 941"/>
        <p:cNvGrpSpPr/>
        <p:nvPr/>
      </p:nvGrpSpPr>
      <p:grpSpPr>
        <a:xfrm>
          <a:off x="0" y="0"/>
          <a:ext cx="0" cy="0"/>
          <a:chOff x="0" y="0"/>
          <a:chExt cx="0" cy="0"/>
        </a:xfrm>
      </p:grpSpPr>
      <p:sp>
        <p:nvSpPr>
          <p:cNvPr id="942" name="Google Shape;942;p88"/>
          <p:cNvSpPr txBox="1"/>
          <p:nvPr>
            <p:ph type="ctrTitle"/>
          </p:nvPr>
        </p:nvSpPr>
        <p:spPr>
          <a:xfrm>
            <a:off x="1282446" y="740664"/>
            <a:ext cx="6288786" cy="2311146"/>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2"/>
              </a:buClr>
              <a:buSzPts val="4050"/>
              <a:buFont typeface="Arial"/>
              <a:buNone/>
              <a:defRPr sz="40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3" name="Google Shape;943;p88"/>
          <p:cNvSpPr txBox="1"/>
          <p:nvPr>
            <p:ph idx="1" type="subTitle"/>
          </p:nvPr>
        </p:nvSpPr>
        <p:spPr>
          <a:xfrm>
            <a:off x="2179130" y="3360421"/>
            <a:ext cx="4495419" cy="874871"/>
          </a:xfrm>
          <a:prstGeom prst="rect">
            <a:avLst/>
          </a:prstGeom>
          <a:noFill/>
          <a:ln>
            <a:noFill/>
          </a:ln>
        </p:spPr>
        <p:txBody>
          <a:bodyPr anchorCtr="0" anchor="t" bIns="45700" lIns="91425" spcFirstLastPara="1" rIns="91425" wrap="square" tIns="45700">
            <a:normAutofit/>
          </a:bodyPr>
          <a:lstStyle>
            <a:lvl1pPr lvl="0" algn="ctr">
              <a:lnSpc>
                <a:spcPct val="150000"/>
              </a:lnSpc>
              <a:spcBef>
                <a:spcPts val="750"/>
              </a:spcBef>
              <a:spcAft>
                <a:spcPts val="0"/>
              </a:spcAft>
              <a:buSzPts val="1050"/>
              <a:buNone/>
              <a:defRPr sz="1050" cap="none"/>
            </a:lvl1pPr>
            <a:lvl2pPr lvl="1" algn="ctr">
              <a:lnSpc>
                <a:spcPct val="150000"/>
              </a:lnSpc>
              <a:spcBef>
                <a:spcPts val="375"/>
              </a:spcBef>
              <a:spcAft>
                <a:spcPts val="0"/>
              </a:spcAft>
              <a:buSzPts val="1500"/>
              <a:buFont typeface="Avenir"/>
              <a:buNone/>
              <a:defRPr sz="1500"/>
            </a:lvl2pPr>
            <a:lvl3pPr lvl="2" algn="ctr">
              <a:lnSpc>
                <a:spcPct val="150000"/>
              </a:lnSpc>
              <a:spcBef>
                <a:spcPts val="375"/>
              </a:spcBef>
              <a:spcAft>
                <a:spcPts val="0"/>
              </a:spcAft>
              <a:buSzPts val="1350"/>
              <a:buNone/>
              <a:defRPr sz="1350"/>
            </a:lvl3pPr>
            <a:lvl4pPr lvl="3" algn="ctr">
              <a:lnSpc>
                <a:spcPct val="150000"/>
              </a:lnSpc>
              <a:spcBef>
                <a:spcPts val="375"/>
              </a:spcBef>
              <a:spcAft>
                <a:spcPts val="0"/>
              </a:spcAft>
              <a:buSzPts val="1200"/>
              <a:buFont typeface="Avenir"/>
              <a:buNone/>
              <a:defRPr sz="1200"/>
            </a:lvl4pPr>
            <a:lvl5pPr lvl="4" algn="ctr">
              <a:lnSpc>
                <a:spcPct val="15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944" name="Google Shape;944;p88"/>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5" name="Google Shape;945;p88"/>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6" name="Google Shape;946;p88"/>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7" name="Shape 947"/>
        <p:cNvGrpSpPr/>
        <p:nvPr/>
      </p:nvGrpSpPr>
      <p:grpSpPr>
        <a:xfrm>
          <a:off x="0" y="0"/>
          <a:ext cx="0" cy="0"/>
          <a:chOff x="0" y="0"/>
          <a:chExt cx="0" cy="0"/>
        </a:xfrm>
      </p:grpSpPr>
      <p:sp>
        <p:nvSpPr>
          <p:cNvPr id="948" name="Google Shape;948;p89"/>
          <p:cNvSpPr txBox="1"/>
          <p:nvPr>
            <p:ph type="title"/>
          </p:nvPr>
        </p:nvSpPr>
        <p:spPr>
          <a:xfrm>
            <a:off x="802387" y="1282304"/>
            <a:ext cx="7073108" cy="213955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050"/>
              <a:buFont typeface="Arial"/>
              <a:buNone/>
              <a:defRPr sz="40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9" name="Google Shape;949;p89"/>
          <p:cNvSpPr txBox="1"/>
          <p:nvPr>
            <p:ph idx="1" type="body"/>
          </p:nvPr>
        </p:nvSpPr>
        <p:spPr>
          <a:xfrm>
            <a:off x="802387" y="3442098"/>
            <a:ext cx="7073108"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750"/>
              </a:spcBef>
              <a:spcAft>
                <a:spcPts val="0"/>
              </a:spcAft>
              <a:buSzPts val="1800"/>
              <a:buNone/>
              <a:defRPr sz="1800">
                <a:solidFill>
                  <a:srgbClr val="888888"/>
                </a:solidFill>
              </a:defRPr>
            </a:lvl1pPr>
            <a:lvl2pPr indent="-228600" lvl="1" marL="914400" algn="l">
              <a:lnSpc>
                <a:spcPct val="150000"/>
              </a:lnSpc>
              <a:spcBef>
                <a:spcPts val="375"/>
              </a:spcBef>
              <a:spcAft>
                <a:spcPts val="0"/>
              </a:spcAft>
              <a:buSzPts val="1500"/>
              <a:buFont typeface="Avenir"/>
              <a:buNone/>
              <a:defRPr sz="1500">
                <a:solidFill>
                  <a:srgbClr val="888888"/>
                </a:solidFill>
              </a:defRPr>
            </a:lvl2pPr>
            <a:lvl3pPr indent="-228600" lvl="2" marL="1371600" algn="l">
              <a:lnSpc>
                <a:spcPct val="150000"/>
              </a:lnSpc>
              <a:spcBef>
                <a:spcPts val="375"/>
              </a:spcBef>
              <a:spcAft>
                <a:spcPts val="0"/>
              </a:spcAft>
              <a:buSzPts val="1350"/>
              <a:buNone/>
              <a:defRPr sz="1350">
                <a:solidFill>
                  <a:srgbClr val="888888"/>
                </a:solidFill>
              </a:defRPr>
            </a:lvl3pPr>
            <a:lvl4pPr indent="-228600" lvl="3" marL="1828800" algn="l">
              <a:lnSpc>
                <a:spcPct val="150000"/>
              </a:lnSpc>
              <a:spcBef>
                <a:spcPts val="375"/>
              </a:spcBef>
              <a:spcAft>
                <a:spcPts val="0"/>
              </a:spcAft>
              <a:buSzPts val="1200"/>
              <a:buFont typeface="Avenir"/>
              <a:buNone/>
              <a:defRPr sz="1200">
                <a:solidFill>
                  <a:srgbClr val="888888"/>
                </a:solidFill>
              </a:defRPr>
            </a:lvl4pPr>
            <a:lvl5pPr indent="-228600" lvl="4" marL="2286000" algn="l">
              <a:lnSpc>
                <a:spcPct val="150000"/>
              </a:lnSpc>
              <a:spcBef>
                <a:spcPts val="375"/>
              </a:spcBef>
              <a:spcAft>
                <a:spcPts val="0"/>
              </a:spcAft>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950" name="Google Shape;950;p89"/>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1" name="Google Shape;951;p89"/>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2" name="Google Shape;952;p89"/>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53" name="Shape 953"/>
        <p:cNvGrpSpPr/>
        <p:nvPr/>
      </p:nvGrpSpPr>
      <p:grpSpPr>
        <a:xfrm>
          <a:off x="0" y="0"/>
          <a:ext cx="0" cy="0"/>
          <a:chOff x="0" y="0"/>
          <a:chExt cx="0" cy="0"/>
        </a:xfrm>
      </p:grpSpPr>
      <p:sp>
        <p:nvSpPr>
          <p:cNvPr id="954" name="Google Shape;954;p90"/>
          <p:cNvSpPr txBox="1"/>
          <p:nvPr>
            <p:ph type="title"/>
          </p:nvPr>
        </p:nvSpPr>
        <p:spPr>
          <a:xfrm>
            <a:off x="802387" y="377191"/>
            <a:ext cx="7225508" cy="994172"/>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5" name="Google Shape;955;p90"/>
          <p:cNvSpPr txBox="1"/>
          <p:nvPr>
            <p:ph idx="1" type="body"/>
          </p:nvPr>
        </p:nvSpPr>
        <p:spPr>
          <a:xfrm>
            <a:off x="802386" y="1369219"/>
            <a:ext cx="3513043"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750"/>
              </a:spcBef>
              <a:spcAft>
                <a:spcPts val="0"/>
              </a:spcAft>
              <a:buSzPts val="1800"/>
              <a:buChar char="•"/>
              <a:defRPr/>
            </a:lvl1pPr>
            <a:lvl2pPr indent="-228600" lvl="1" marL="914400" algn="l">
              <a:lnSpc>
                <a:spcPct val="150000"/>
              </a:lnSpc>
              <a:spcBef>
                <a:spcPts val="375"/>
              </a:spcBef>
              <a:spcAft>
                <a:spcPts val="0"/>
              </a:spcAft>
              <a:buSzPts val="1800"/>
              <a:buNone/>
              <a:defRPr/>
            </a:lvl2pPr>
            <a:lvl3pPr indent="-342900" lvl="2" marL="1371600" algn="l">
              <a:lnSpc>
                <a:spcPct val="150000"/>
              </a:lnSpc>
              <a:spcBef>
                <a:spcPts val="375"/>
              </a:spcBef>
              <a:spcAft>
                <a:spcPts val="0"/>
              </a:spcAft>
              <a:buSzPts val="1800"/>
              <a:buChar char="•"/>
              <a:defRPr/>
            </a:lvl3pPr>
            <a:lvl4pPr indent="-228600" lvl="3" marL="1828800" algn="l">
              <a:lnSpc>
                <a:spcPct val="150000"/>
              </a:lnSpc>
              <a:spcBef>
                <a:spcPts val="375"/>
              </a:spcBef>
              <a:spcAft>
                <a:spcPts val="0"/>
              </a:spcAft>
              <a:buSzPts val="1800"/>
              <a:buNone/>
              <a:defRPr/>
            </a:lvl4pPr>
            <a:lvl5pPr indent="-342900" lvl="4" marL="2286000" algn="l">
              <a:lnSpc>
                <a:spcPct val="15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6" name="Google Shape;956;p90"/>
          <p:cNvSpPr txBox="1"/>
          <p:nvPr>
            <p:ph idx="2" type="body"/>
          </p:nvPr>
        </p:nvSpPr>
        <p:spPr>
          <a:xfrm>
            <a:off x="4514851" y="1369219"/>
            <a:ext cx="3513044"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750"/>
              </a:spcBef>
              <a:spcAft>
                <a:spcPts val="0"/>
              </a:spcAft>
              <a:buSzPts val="1800"/>
              <a:buChar char="•"/>
              <a:defRPr/>
            </a:lvl1pPr>
            <a:lvl2pPr indent="-228600" lvl="1" marL="914400" algn="l">
              <a:lnSpc>
                <a:spcPct val="150000"/>
              </a:lnSpc>
              <a:spcBef>
                <a:spcPts val="375"/>
              </a:spcBef>
              <a:spcAft>
                <a:spcPts val="0"/>
              </a:spcAft>
              <a:buSzPts val="1800"/>
              <a:buNone/>
              <a:defRPr/>
            </a:lvl2pPr>
            <a:lvl3pPr indent="-342900" lvl="2" marL="1371600" algn="l">
              <a:lnSpc>
                <a:spcPct val="150000"/>
              </a:lnSpc>
              <a:spcBef>
                <a:spcPts val="375"/>
              </a:spcBef>
              <a:spcAft>
                <a:spcPts val="0"/>
              </a:spcAft>
              <a:buSzPts val="1800"/>
              <a:buChar char="•"/>
              <a:defRPr/>
            </a:lvl3pPr>
            <a:lvl4pPr indent="-228600" lvl="3" marL="1828800" algn="l">
              <a:lnSpc>
                <a:spcPct val="150000"/>
              </a:lnSpc>
              <a:spcBef>
                <a:spcPts val="375"/>
              </a:spcBef>
              <a:spcAft>
                <a:spcPts val="0"/>
              </a:spcAft>
              <a:buSzPts val="1800"/>
              <a:buNone/>
              <a:defRPr/>
            </a:lvl4pPr>
            <a:lvl5pPr indent="-342900" lvl="4" marL="2286000" algn="l">
              <a:lnSpc>
                <a:spcPct val="15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7" name="Google Shape;957;p90"/>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8" name="Google Shape;958;p90"/>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9" name="Google Shape;959;p90"/>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60" name="Shape 960"/>
        <p:cNvGrpSpPr/>
        <p:nvPr/>
      </p:nvGrpSpPr>
      <p:grpSpPr>
        <a:xfrm>
          <a:off x="0" y="0"/>
          <a:ext cx="0" cy="0"/>
          <a:chOff x="0" y="0"/>
          <a:chExt cx="0" cy="0"/>
        </a:xfrm>
      </p:grpSpPr>
      <p:sp>
        <p:nvSpPr>
          <p:cNvPr id="961" name="Google Shape;961;p91"/>
          <p:cNvSpPr txBox="1"/>
          <p:nvPr>
            <p:ph type="title"/>
          </p:nvPr>
        </p:nvSpPr>
        <p:spPr>
          <a:xfrm>
            <a:off x="629841" y="273844"/>
            <a:ext cx="7424948" cy="994172"/>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2" name="Google Shape;962;p91"/>
          <p:cNvSpPr txBox="1"/>
          <p:nvPr>
            <p:ph idx="1" type="body"/>
          </p:nvPr>
        </p:nvSpPr>
        <p:spPr>
          <a:xfrm>
            <a:off x="629842" y="1260872"/>
            <a:ext cx="3654099" cy="617934"/>
          </a:xfrm>
          <a:prstGeom prst="rect">
            <a:avLst/>
          </a:prstGeom>
          <a:noFill/>
          <a:ln>
            <a:noFill/>
          </a:ln>
        </p:spPr>
        <p:txBody>
          <a:bodyPr anchorCtr="0" anchor="b" bIns="45700" lIns="91425" spcFirstLastPara="1" rIns="91425" wrap="square" tIns="45700">
            <a:noAutofit/>
          </a:bodyPr>
          <a:lstStyle>
            <a:lvl1pPr indent="-228600" lvl="0" marL="457200" algn="l">
              <a:lnSpc>
                <a:spcPct val="150000"/>
              </a:lnSpc>
              <a:spcBef>
                <a:spcPts val="750"/>
              </a:spcBef>
              <a:spcAft>
                <a:spcPts val="0"/>
              </a:spcAft>
              <a:buSzPts val="1200"/>
              <a:buNone/>
              <a:defRPr b="1" sz="1200" cap="none"/>
            </a:lvl1pPr>
            <a:lvl2pPr indent="-228600" lvl="1" marL="914400" algn="l">
              <a:lnSpc>
                <a:spcPct val="150000"/>
              </a:lnSpc>
              <a:spcBef>
                <a:spcPts val="375"/>
              </a:spcBef>
              <a:spcAft>
                <a:spcPts val="0"/>
              </a:spcAft>
              <a:buSzPts val="1500"/>
              <a:buFont typeface="Avenir"/>
              <a:buNone/>
              <a:defRPr b="1" sz="1500"/>
            </a:lvl2pPr>
            <a:lvl3pPr indent="-228600" lvl="2" marL="1371600" algn="l">
              <a:lnSpc>
                <a:spcPct val="150000"/>
              </a:lnSpc>
              <a:spcBef>
                <a:spcPts val="375"/>
              </a:spcBef>
              <a:spcAft>
                <a:spcPts val="0"/>
              </a:spcAft>
              <a:buSzPts val="1350"/>
              <a:buNone/>
              <a:defRPr b="1" sz="1350"/>
            </a:lvl3pPr>
            <a:lvl4pPr indent="-228600" lvl="3" marL="1828800" algn="l">
              <a:lnSpc>
                <a:spcPct val="150000"/>
              </a:lnSpc>
              <a:spcBef>
                <a:spcPts val="375"/>
              </a:spcBef>
              <a:spcAft>
                <a:spcPts val="0"/>
              </a:spcAft>
              <a:buSzPts val="1200"/>
              <a:buFont typeface="Avenir"/>
              <a:buNone/>
              <a:defRPr b="1" sz="1200"/>
            </a:lvl4pPr>
            <a:lvl5pPr indent="-228600" lvl="4" marL="2286000" algn="l">
              <a:lnSpc>
                <a:spcPct val="15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63" name="Google Shape;963;p91"/>
          <p:cNvSpPr txBox="1"/>
          <p:nvPr>
            <p:ph idx="2" type="body"/>
          </p:nvPr>
        </p:nvSpPr>
        <p:spPr>
          <a:xfrm>
            <a:off x="629841" y="1882974"/>
            <a:ext cx="365410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750"/>
              </a:spcBef>
              <a:spcAft>
                <a:spcPts val="0"/>
              </a:spcAft>
              <a:buSzPts val="1800"/>
              <a:buChar char="•"/>
              <a:defRPr/>
            </a:lvl1pPr>
            <a:lvl2pPr indent="-228600" lvl="1" marL="914400" algn="l">
              <a:lnSpc>
                <a:spcPct val="150000"/>
              </a:lnSpc>
              <a:spcBef>
                <a:spcPts val="375"/>
              </a:spcBef>
              <a:spcAft>
                <a:spcPts val="0"/>
              </a:spcAft>
              <a:buSzPts val="1350"/>
              <a:buFont typeface="Avenir"/>
              <a:buNone/>
              <a:defRPr b="1"/>
            </a:lvl2pPr>
            <a:lvl3pPr indent="-304800" lvl="2" marL="1371600" algn="l">
              <a:lnSpc>
                <a:spcPct val="150000"/>
              </a:lnSpc>
              <a:spcBef>
                <a:spcPts val="375"/>
              </a:spcBef>
              <a:spcAft>
                <a:spcPts val="0"/>
              </a:spcAft>
              <a:buSzPts val="1200"/>
              <a:buChar char="•"/>
              <a:defRPr b="0"/>
            </a:lvl3pPr>
            <a:lvl4pPr indent="-228600" lvl="3" marL="1828800" algn="l">
              <a:lnSpc>
                <a:spcPct val="150000"/>
              </a:lnSpc>
              <a:spcBef>
                <a:spcPts val="375"/>
              </a:spcBef>
              <a:spcAft>
                <a:spcPts val="0"/>
              </a:spcAft>
              <a:buSzPts val="1800"/>
              <a:buNone/>
              <a:defRPr/>
            </a:lvl4pPr>
            <a:lvl5pPr indent="-342900" lvl="4" marL="2286000" algn="l">
              <a:lnSpc>
                <a:spcPct val="15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64" name="Google Shape;964;p91"/>
          <p:cNvSpPr txBox="1"/>
          <p:nvPr>
            <p:ph idx="3" type="body"/>
          </p:nvPr>
        </p:nvSpPr>
        <p:spPr>
          <a:xfrm>
            <a:off x="4417357" y="1260872"/>
            <a:ext cx="3637432" cy="617934"/>
          </a:xfrm>
          <a:prstGeom prst="rect">
            <a:avLst/>
          </a:prstGeom>
          <a:noFill/>
          <a:ln>
            <a:noFill/>
          </a:ln>
        </p:spPr>
        <p:txBody>
          <a:bodyPr anchorCtr="0" anchor="b" bIns="45700" lIns="91425" spcFirstLastPara="1" rIns="91425" wrap="square" tIns="45700">
            <a:noAutofit/>
          </a:bodyPr>
          <a:lstStyle>
            <a:lvl1pPr indent="-228600" lvl="0" marL="457200" algn="l">
              <a:lnSpc>
                <a:spcPct val="150000"/>
              </a:lnSpc>
              <a:spcBef>
                <a:spcPts val="750"/>
              </a:spcBef>
              <a:spcAft>
                <a:spcPts val="0"/>
              </a:spcAft>
              <a:buSzPts val="1200"/>
              <a:buNone/>
              <a:defRPr b="1" sz="1200" cap="none"/>
            </a:lvl1pPr>
            <a:lvl2pPr indent="-228600" lvl="1" marL="914400" algn="l">
              <a:lnSpc>
                <a:spcPct val="150000"/>
              </a:lnSpc>
              <a:spcBef>
                <a:spcPts val="375"/>
              </a:spcBef>
              <a:spcAft>
                <a:spcPts val="0"/>
              </a:spcAft>
              <a:buSzPts val="1500"/>
              <a:buFont typeface="Avenir"/>
              <a:buNone/>
              <a:defRPr b="1" sz="1500"/>
            </a:lvl2pPr>
            <a:lvl3pPr indent="-228600" lvl="2" marL="1371600" algn="l">
              <a:lnSpc>
                <a:spcPct val="150000"/>
              </a:lnSpc>
              <a:spcBef>
                <a:spcPts val="375"/>
              </a:spcBef>
              <a:spcAft>
                <a:spcPts val="0"/>
              </a:spcAft>
              <a:buSzPts val="1350"/>
              <a:buNone/>
              <a:defRPr b="1" sz="1350"/>
            </a:lvl3pPr>
            <a:lvl4pPr indent="-228600" lvl="3" marL="1828800" algn="l">
              <a:lnSpc>
                <a:spcPct val="150000"/>
              </a:lnSpc>
              <a:spcBef>
                <a:spcPts val="375"/>
              </a:spcBef>
              <a:spcAft>
                <a:spcPts val="0"/>
              </a:spcAft>
              <a:buSzPts val="1200"/>
              <a:buFont typeface="Avenir"/>
              <a:buNone/>
              <a:defRPr b="1" sz="1200"/>
            </a:lvl4pPr>
            <a:lvl5pPr indent="-228600" lvl="4" marL="2286000" algn="l">
              <a:lnSpc>
                <a:spcPct val="15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65" name="Google Shape;965;p91"/>
          <p:cNvSpPr txBox="1"/>
          <p:nvPr>
            <p:ph idx="4" type="body"/>
          </p:nvPr>
        </p:nvSpPr>
        <p:spPr>
          <a:xfrm>
            <a:off x="4417357" y="1878806"/>
            <a:ext cx="365410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750"/>
              </a:spcBef>
              <a:spcAft>
                <a:spcPts val="0"/>
              </a:spcAft>
              <a:buSzPts val="1800"/>
              <a:buChar char="•"/>
              <a:defRPr/>
            </a:lvl1pPr>
            <a:lvl2pPr indent="-228600" lvl="1" marL="914400" algn="l">
              <a:lnSpc>
                <a:spcPct val="150000"/>
              </a:lnSpc>
              <a:spcBef>
                <a:spcPts val="375"/>
              </a:spcBef>
              <a:spcAft>
                <a:spcPts val="0"/>
              </a:spcAft>
              <a:buSzPts val="1350"/>
              <a:buFont typeface="Avenir"/>
              <a:buNone/>
              <a:defRPr b="1"/>
            </a:lvl2pPr>
            <a:lvl3pPr indent="-304800" lvl="2" marL="1371600" algn="l">
              <a:lnSpc>
                <a:spcPct val="150000"/>
              </a:lnSpc>
              <a:spcBef>
                <a:spcPts val="375"/>
              </a:spcBef>
              <a:spcAft>
                <a:spcPts val="0"/>
              </a:spcAft>
              <a:buSzPts val="1200"/>
              <a:buChar char="•"/>
              <a:defRPr b="0"/>
            </a:lvl3pPr>
            <a:lvl4pPr indent="-228600" lvl="3" marL="1828800" algn="l">
              <a:lnSpc>
                <a:spcPct val="150000"/>
              </a:lnSpc>
              <a:spcBef>
                <a:spcPts val="375"/>
              </a:spcBef>
              <a:spcAft>
                <a:spcPts val="0"/>
              </a:spcAft>
              <a:buSzPts val="1800"/>
              <a:buNone/>
              <a:defRPr/>
            </a:lvl4pPr>
            <a:lvl5pPr indent="-342900" lvl="4" marL="2286000" algn="l">
              <a:lnSpc>
                <a:spcPct val="15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66" name="Google Shape;966;p91"/>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7" name="Google Shape;967;p91"/>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8" name="Google Shape;968;p91"/>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9" name="Shape 969"/>
        <p:cNvGrpSpPr/>
        <p:nvPr/>
      </p:nvGrpSpPr>
      <p:grpSpPr>
        <a:xfrm>
          <a:off x="0" y="0"/>
          <a:ext cx="0" cy="0"/>
          <a:chOff x="0" y="0"/>
          <a:chExt cx="0" cy="0"/>
        </a:xfrm>
      </p:grpSpPr>
      <p:sp>
        <p:nvSpPr>
          <p:cNvPr id="970" name="Google Shape;970;p92"/>
          <p:cNvSpPr txBox="1"/>
          <p:nvPr>
            <p:ph type="title"/>
          </p:nvPr>
        </p:nvSpPr>
        <p:spPr>
          <a:xfrm>
            <a:off x="802387" y="377191"/>
            <a:ext cx="7225508" cy="994172"/>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1" name="Google Shape;971;p92"/>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2" name="Google Shape;972;p92"/>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3" name="Google Shape;973;p92"/>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4" name="Shape 974"/>
        <p:cNvGrpSpPr/>
        <p:nvPr/>
      </p:nvGrpSpPr>
      <p:grpSpPr>
        <a:xfrm>
          <a:off x="0" y="0"/>
          <a:ext cx="0" cy="0"/>
          <a:chOff x="0" y="0"/>
          <a:chExt cx="0" cy="0"/>
        </a:xfrm>
      </p:grpSpPr>
      <p:sp>
        <p:nvSpPr>
          <p:cNvPr id="975" name="Google Shape;975;p93"/>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6" name="Google Shape;976;p93"/>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7" name="Google Shape;977;p93"/>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78" name="Shape 978"/>
        <p:cNvGrpSpPr/>
        <p:nvPr/>
      </p:nvGrpSpPr>
      <p:grpSpPr>
        <a:xfrm>
          <a:off x="0" y="0"/>
          <a:ext cx="0" cy="0"/>
          <a:chOff x="0" y="0"/>
          <a:chExt cx="0" cy="0"/>
        </a:xfrm>
      </p:grpSpPr>
      <p:sp>
        <p:nvSpPr>
          <p:cNvPr id="979" name="Google Shape;979;p94"/>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0" name="Google Shape;980;p94"/>
          <p:cNvSpPr txBox="1"/>
          <p:nvPr>
            <p:ph idx="1" type="body"/>
          </p:nvPr>
        </p:nvSpPr>
        <p:spPr>
          <a:xfrm>
            <a:off x="3887391" y="342901"/>
            <a:ext cx="4239115" cy="4052888"/>
          </a:xfrm>
          <a:prstGeom prst="rect">
            <a:avLst/>
          </a:prstGeom>
          <a:noFill/>
          <a:ln>
            <a:noFill/>
          </a:ln>
        </p:spPr>
        <p:txBody>
          <a:bodyPr anchorCtr="0" anchor="t" bIns="45700" lIns="91425" spcFirstLastPara="1" rIns="91425" wrap="square" tIns="45700">
            <a:normAutofit/>
          </a:bodyPr>
          <a:lstStyle>
            <a:lvl1pPr indent="-381000" lvl="0" marL="457200" algn="l">
              <a:lnSpc>
                <a:spcPct val="150000"/>
              </a:lnSpc>
              <a:spcBef>
                <a:spcPts val="750"/>
              </a:spcBef>
              <a:spcAft>
                <a:spcPts val="0"/>
              </a:spcAft>
              <a:buSzPts val="2400"/>
              <a:buChar char="•"/>
              <a:defRPr sz="2400"/>
            </a:lvl1pPr>
            <a:lvl2pPr indent="-228600" lvl="1" marL="914400" algn="l">
              <a:lnSpc>
                <a:spcPct val="150000"/>
              </a:lnSpc>
              <a:spcBef>
                <a:spcPts val="375"/>
              </a:spcBef>
              <a:spcAft>
                <a:spcPts val="0"/>
              </a:spcAft>
              <a:buSzPts val="2100"/>
              <a:buFont typeface="Avenir"/>
              <a:buNone/>
              <a:defRPr b="1" sz="2100"/>
            </a:lvl2pPr>
            <a:lvl3pPr indent="-342900" lvl="2" marL="1371600" algn="l">
              <a:lnSpc>
                <a:spcPct val="150000"/>
              </a:lnSpc>
              <a:spcBef>
                <a:spcPts val="375"/>
              </a:spcBef>
              <a:spcAft>
                <a:spcPts val="0"/>
              </a:spcAft>
              <a:buSzPts val="1800"/>
              <a:buChar char="•"/>
              <a:defRPr b="0" sz="1800"/>
            </a:lvl3pPr>
            <a:lvl4pPr indent="-228600" lvl="3" marL="1828800" algn="l">
              <a:lnSpc>
                <a:spcPct val="150000"/>
              </a:lnSpc>
              <a:spcBef>
                <a:spcPts val="375"/>
              </a:spcBef>
              <a:spcAft>
                <a:spcPts val="0"/>
              </a:spcAft>
              <a:buSzPts val="1500"/>
              <a:buFont typeface="Avenir"/>
              <a:buNone/>
              <a:defRPr sz="1500"/>
            </a:lvl4pPr>
            <a:lvl5pPr indent="-323850" lvl="4" marL="2286000" algn="l">
              <a:lnSpc>
                <a:spcPct val="150000"/>
              </a:lnSpc>
              <a:spcBef>
                <a:spcPts val="375"/>
              </a:spcBef>
              <a:spcAft>
                <a:spcPts val="0"/>
              </a:spcAft>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981" name="Google Shape;981;p94"/>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750"/>
              </a:spcBef>
              <a:spcAft>
                <a:spcPts val="0"/>
              </a:spcAft>
              <a:buSzPts val="1200"/>
              <a:buNone/>
              <a:defRPr sz="1200"/>
            </a:lvl1pPr>
            <a:lvl2pPr indent="-228600" lvl="1" marL="914400" algn="l">
              <a:lnSpc>
                <a:spcPct val="150000"/>
              </a:lnSpc>
              <a:spcBef>
                <a:spcPts val="375"/>
              </a:spcBef>
              <a:spcAft>
                <a:spcPts val="0"/>
              </a:spcAft>
              <a:buSzPts val="1050"/>
              <a:buFont typeface="Avenir"/>
              <a:buNone/>
              <a:defRPr sz="1050"/>
            </a:lvl2pPr>
            <a:lvl3pPr indent="-228600" lvl="2" marL="1371600" algn="l">
              <a:lnSpc>
                <a:spcPct val="150000"/>
              </a:lnSpc>
              <a:spcBef>
                <a:spcPts val="375"/>
              </a:spcBef>
              <a:spcAft>
                <a:spcPts val="0"/>
              </a:spcAft>
              <a:buSzPts val="900"/>
              <a:buNone/>
              <a:defRPr sz="900"/>
            </a:lvl3pPr>
            <a:lvl4pPr indent="-228600" lvl="3" marL="1828800" algn="l">
              <a:lnSpc>
                <a:spcPct val="150000"/>
              </a:lnSpc>
              <a:spcBef>
                <a:spcPts val="375"/>
              </a:spcBef>
              <a:spcAft>
                <a:spcPts val="0"/>
              </a:spcAft>
              <a:buSzPts val="750"/>
              <a:buFont typeface="Avenir"/>
              <a:buNone/>
              <a:defRPr sz="750"/>
            </a:lvl4pPr>
            <a:lvl5pPr indent="-228600" lvl="4" marL="2286000" algn="l">
              <a:lnSpc>
                <a:spcPct val="150000"/>
              </a:lnSpc>
              <a:spcBef>
                <a:spcPts val="375"/>
              </a:spcBef>
              <a:spcAft>
                <a:spcPts val="0"/>
              </a:spcAft>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982" name="Google Shape;982;p94"/>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3" name="Google Shape;983;p94"/>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4" name="Google Shape;984;p94"/>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85" name="Shape 985"/>
        <p:cNvGrpSpPr/>
        <p:nvPr/>
      </p:nvGrpSpPr>
      <p:grpSpPr>
        <a:xfrm>
          <a:off x="0" y="0"/>
          <a:ext cx="0" cy="0"/>
          <a:chOff x="0" y="0"/>
          <a:chExt cx="0" cy="0"/>
        </a:xfrm>
      </p:grpSpPr>
      <p:sp>
        <p:nvSpPr>
          <p:cNvPr id="986" name="Google Shape;986;p95"/>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7" name="Google Shape;987;p95"/>
          <p:cNvSpPr/>
          <p:nvPr>
            <p:ph idx="2" type="pic"/>
          </p:nvPr>
        </p:nvSpPr>
        <p:spPr>
          <a:xfrm>
            <a:off x="3887391" y="740569"/>
            <a:ext cx="4629150" cy="3655219"/>
          </a:xfrm>
          <a:prstGeom prst="rect">
            <a:avLst/>
          </a:prstGeom>
          <a:noFill/>
          <a:ln>
            <a:noFill/>
          </a:ln>
        </p:spPr>
      </p:sp>
      <p:sp>
        <p:nvSpPr>
          <p:cNvPr id="988" name="Google Shape;988;p95"/>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750"/>
              </a:spcBef>
              <a:spcAft>
                <a:spcPts val="0"/>
              </a:spcAft>
              <a:buSzPts val="1200"/>
              <a:buNone/>
              <a:defRPr sz="1200"/>
            </a:lvl1pPr>
            <a:lvl2pPr indent="-228600" lvl="1" marL="914400" algn="l">
              <a:lnSpc>
                <a:spcPct val="150000"/>
              </a:lnSpc>
              <a:spcBef>
                <a:spcPts val="375"/>
              </a:spcBef>
              <a:spcAft>
                <a:spcPts val="0"/>
              </a:spcAft>
              <a:buSzPts val="1050"/>
              <a:buFont typeface="Avenir"/>
              <a:buNone/>
              <a:defRPr sz="1050"/>
            </a:lvl2pPr>
            <a:lvl3pPr indent="-228600" lvl="2" marL="1371600" algn="l">
              <a:lnSpc>
                <a:spcPct val="150000"/>
              </a:lnSpc>
              <a:spcBef>
                <a:spcPts val="375"/>
              </a:spcBef>
              <a:spcAft>
                <a:spcPts val="0"/>
              </a:spcAft>
              <a:buSzPts val="900"/>
              <a:buNone/>
              <a:defRPr sz="900"/>
            </a:lvl3pPr>
            <a:lvl4pPr indent="-228600" lvl="3" marL="1828800" algn="l">
              <a:lnSpc>
                <a:spcPct val="150000"/>
              </a:lnSpc>
              <a:spcBef>
                <a:spcPts val="375"/>
              </a:spcBef>
              <a:spcAft>
                <a:spcPts val="0"/>
              </a:spcAft>
              <a:buSzPts val="750"/>
              <a:buFont typeface="Avenir"/>
              <a:buNone/>
              <a:defRPr sz="750"/>
            </a:lvl4pPr>
            <a:lvl5pPr indent="-228600" lvl="4" marL="2286000" algn="l">
              <a:lnSpc>
                <a:spcPct val="150000"/>
              </a:lnSpc>
              <a:spcBef>
                <a:spcPts val="375"/>
              </a:spcBef>
              <a:spcAft>
                <a:spcPts val="0"/>
              </a:spcAft>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989" name="Google Shape;989;p95"/>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0" name="Google Shape;990;p95"/>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1" name="Google Shape;991;p95"/>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92" name="Shape 992"/>
        <p:cNvGrpSpPr/>
        <p:nvPr/>
      </p:nvGrpSpPr>
      <p:grpSpPr>
        <a:xfrm>
          <a:off x="0" y="0"/>
          <a:ext cx="0" cy="0"/>
          <a:chOff x="0" y="0"/>
          <a:chExt cx="0" cy="0"/>
        </a:xfrm>
      </p:grpSpPr>
      <p:sp>
        <p:nvSpPr>
          <p:cNvPr id="993" name="Google Shape;993;p96"/>
          <p:cNvSpPr txBox="1"/>
          <p:nvPr>
            <p:ph type="title"/>
          </p:nvPr>
        </p:nvSpPr>
        <p:spPr>
          <a:xfrm>
            <a:off x="802387" y="377191"/>
            <a:ext cx="7225508" cy="994172"/>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4" name="Google Shape;994;p96"/>
          <p:cNvSpPr txBox="1"/>
          <p:nvPr>
            <p:ph idx="1" type="body"/>
          </p:nvPr>
        </p:nvSpPr>
        <p:spPr>
          <a:xfrm rot="5400000">
            <a:off x="2783389" y="-575112"/>
            <a:ext cx="3263504" cy="722550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750"/>
              </a:spcBef>
              <a:spcAft>
                <a:spcPts val="0"/>
              </a:spcAft>
              <a:buSzPts val="1800"/>
              <a:buChar char="•"/>
              <a:defRPr/>
            </a:lvl1pPr>
            <a:lvl2pPr indent="-228600" lvl="1" marL="914400" algn="l">
              <a:lnSpc>
                <a:spcPct val="150000"/>
              </a:lnSpc>
              <a:spcBef>
                <a:spcPts val="375"/>
              </a:spcBef>
              <a:spcAft>
                <a:spcPts val="0"/>
              </a:spcAft>
              <a:buSzPts val="1800"/>
              <a:buNone/>
              <a:defRPr/>
            </a:lvl2pPr>
            <a:lvl3pPr indent="-342900" lvl="2" marL="1371600" algn="l">
              <a:lnSpc>
                <a:spcPct val="150000"/>
              </a:lnSpc>
              <a:spcBef>
                <a:spcPts val="375"/>
              </a:spcBef>
              <a:spcAft>
                <a:spcPts val="0"/>
              </a:spcAft>
              <a:buSzPts val="1800"/>
              <a:buChar char="•"/>
              <a:defRPr/>
            </a:lvl3pPr>
            <a:lvl4pPr indent="-228600" lvl="3" marL="1828800" algn="l">
              <a:lnSpc>
                <a:spcPct val="150000"/>
              </a:lnSpc>
              <a:spcBef>
                <a:spcPts val="375"/>
              </a:spcBef>
              <a:spcAft>
                <a:spcPts val="0"/>
              </a:spcAft>
              <a:buSzPts val="1800"/>
              <a:buNone/>
              <a:defRPr/>
            </a:lvl4pPr>
            <a:lvl5pPr indent="-342900" lvl="4" marL="2286000" algn="l">
              <a:lnSpc>
                <a:spcPct val="15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5" name="Google Shape;995;p96"/>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6" name="Google Shape;996;p96"/>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7" name="Google Shape;997;p96"/>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8" name="Shape 998"/>
        <p:cNvGrpSpPr/>
        <p:nvPr/>
      </p:nvGrpSpPr>
      <p:grpSpPr>
        <a:xfrm>
          <a:off x="0" y="0"/>
          <a:ext cx="0" cy="0"/>
          <a:chOff x="0" y="0"/>
          <a:chExt cx="0" cy="0"/>
        </a:xfrm>
      </p:grpSpPr>
      <p:sp>
        <p:nvSpPr>
          <p:cNvPr id="999" name="Google Shape;999;p97"/>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0" name="Google Shape;1000;p97"/>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750"/>
              </a:spcBef>
              <a:spcAft>
                <a:spcPts val="0"/>
              </a:spcAft>
              <a:buSzPts val="1800"/>
              <a:buChar char="•"/>
              <a:defRPr/>
            </a:lvl1pPr>
            <a:lvl2pPr indent="-228600" lvl="1" marL="914400" algn="l">
              <a:lnSpc>
                <a:spcPct val="150000"/>
              </a:lnSpc>
              <a:spcBef>
                <a:spcPts val="375"/>
              </a:spcBef>
              <a:spcAft>
                <a:spcPts val="0"/>
              </a:spcAft>
              <a:buSzPts val="1800"/>
              <a:buNone/>
              <a:defRPr/>
            </a:lvl2pPr>
            <a:lvl3pPr indent="-342900" lvl="2" marL="1371600" algn="l">
              <a:lnSpc>
                <a:spcPct val="150000"/>
              </a:lnSpc>
              <a:spcBef>
                <a:spcPts val="375"/>
              </a:spcBef>
              <a:spcAft>
                <a:spcPts val="0"/>
              </a:spcAft>
              <a:buSzPts val="1800"/>
              <a:buChar char="•"/>
              <a:defRPr/>
            </a:lvl3pPr>
            <a:lvl4pPr indent="-228600" lvl="3" marL="1828800" algn="l">
              <a:lnSpc>
                <a:spcPct val="150000"/>
              </a:lnSpc>
              <a:spcBef>
                <a:spcPts val="375"/>
              </a:spcBef>
              <a:spcAft>
                <a:spcPts val="0"/>
              </a:spcAft>
              <a:buSzPts val="1800"/>
              <a:buNone/>
              <a:defRPr/>
            </a:lvl4pPr>
            <a:lvl5pPr indent="-342900" lvl="4" marL="2286000" algn="l">
              <a:lnSpc>
                <a:spcPct val="15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01" name="Google Shape;1001;p97"/>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2" name="Google Shape;1002;p97"/>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3" name="Google Shape;1003;p97"/>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3" name="Shape 143"/>
        <p:cNvGrpSpPr/>
        <p:nvPr/>
      </p:nvGrpSpPr>
      <p:grpSpPr>
        <a:xfrm>
          <a:off x="0" y="0"/>
          <a:ext cx="0" cy="0"/>
          <a:chOff x="0" y="0"/>
          <a:chExt cx="0" cy="0"/>
        </a:xfrm>
      </p:grpSpPr>
      <p:sp>
        <p:nvSpPr>
          <p:cNvPr id="144" name="Google Shape;144;p10"/>
          <p:cNvSpPr txBox="1"/>
          <p:nvPr>
            <p:ph type="title"/>
          </p:nvPr>
        </p:nvSpPr>
        <p:spPr>
          <a:xfrm>
            <a:off x="2290025" y="3392700"/>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45" name="Google Shape;145;p10"/>
          <p:cNvSpPr txBox="1"/>
          <p:nvPr>
            <p:ph idx="1" type="subTitle"/>
          </p:nvPr>
        </p:nvSpPr>
        <p:spPr>
          <a:xfrm>
            <a:off x="1857575" y="1188100"/>
            <a:ext cx="5424900" cy="17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6" name="Google Shape;146;p10"/>
          <p:cNvSpPr/>
          <p:nvPr/>
        </p:nvSpPr>
        <p:spPr>
          <a:xfrm>
            <a:off x="512725" y="1235256"/>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0"/>
          <p:cNvSpPr/>
          <p:nvPr/>
        </p:nvSpPr>
        <p:spPr>
          <a:xfrm>
            <a:off x="508725" y="384206"/>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 name="Google Shape;148;p10"/>
          <p:cNvGrpSpPr/>
          <p:nvPr/>
        </p:nvGrpSpPr>
        <p:grpSpPr>
          <a:xfrm>
            <a:off x="8042700" y="3739223"/>
            <a:ext cx="2337900" cy="560387"/>
            <a:chOff x="6135125" y="2934550"/>
            <a:chExt cx="2337900" cy="701975"/>
          </a:xfrm>
        </p:grpSpPr>
        <p:sp>
          <p:nvSpPr>
            <p:cNvPr id="149" name="Google Shape;149;p10"/>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0"/>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0"/>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0"/>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0"/>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0"/>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07" name="Shape 1007"/>
        <p:cNvGrpSpPr/>
        <p:nvPr/>
      </p:nvGrpSpPr>
      <p:grpSpPr>
        <a:xfrm>
          <a:off x="0" y="0"/>
          <a:ext cx="0" cy="0"/>
          <a:chOff x="0" y="0"/>
          <a:chExt cx="0" cy="0"/>
        </a:xfrm>
      </p:grpSpPr>
      <p:sp>
        <p:nvSpPr>
          <p:cNvPr id="1008" name="Google Shape;1008;p99"/>
          <p:cNvSpPr txBox="1"/>
          <p:nvPr>
            <p:ph type="ctrTitle"/>
          </p:nvPr>
        </p:nvSpPr>
        <p:spPr>
          <a:xfrm>
            <a:off x="1221827" y="1683623"/>
            <a:ext cx="6700347" cy="1827924"/>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SzPts val="2800"/>
              <a:buNone/>
              <a:defRPr b="0" sz="5100" cap="none">
                <a:solidFill>
                  <a:srgbClr val="FEFEFE"/>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09" name="Google Shape;1009;p99"/>
          <p:cNvSpPr txBox="1"/>
          <p:nvPr>
            <p:ph idx="1" type="subTitle"/>
          </p:nvPr>
        </p:nvSpPr>
        <p:spPr>
          <a:xfrm>
            <a:off x="1221827" y="3511548"/>
            <a:ext cx="6702635" cy="342901"/>
          </a:xfrm>
          <a:prstGeom prst="rect">
            <a:avLst/>
          </a:prstGeom>
          <a:noFill/>
          <a:ln>
            <a:noFill/>
          </a:ln>
        </p:spPr>
        <p:txBody>
          <a:bodyPr anchorCtr="0" anchor="t" bIns="91425" lIns="91425" spcFirstLastPara="1" rIns="91425" wrap="square" tIns="91425">
            <a:normAutofit/>
          </a:bodyPr>
          <a:lstStyle>
            <a:lvl1pPr lvl="0" algn="ctr">
              <a:lnSpc>
                <a:spcPct val="115000"/>
              </a:lnSpc>
              <a:spcBef>
                <a:spcPts val="0"/>
              </a:spcBef>
              <a:spcAft>
                <a:spcPts val="0"/>
              </a:spcAft>
              <a:buSzPts val="1800"/>
              <a:buNone/>
              <a:defRPr sz="1350">
                <a:solidFill>
                  <a:srgbClr val="FEFEFE"/>
                </a:solidFill>
              </a:defRPr>
            </a:lvl1pPr>
            <a:lvl2pPr lvl="1" algn="ctr">
              <a:lnSpc>
                <a:spcPct val="115000"/>
              </a:lnSpc>
              <a:spcBef>
                <a:spcPts val="1600"/>
              </a:spcBef>
              <a:spcAft>
                <a:spcPts val="0"/>
              </a:spcAft>
              <a:buSzPts val="1400"/>
              <a:buNone/>
              <a:defRPr sz="1200"/>
            </a:lvl2pPr>
            <a:lvl3pPr lvl="2" algn="ctr">
              <a:lnSpc>
                <a:spcPct val="115000"/>
              </a:lnSpc>
              <a:spcBef>
                <a:spcPts val="1600"/>
              </a:spcBef>
              <a:spcAft>
                <a:spcPts val="0"/>
              </a:spcAft>
              <a:buSzPts val="1400"/>
              <a:buNone/>
              <a:defRPr sz="1200"/>
            </a:lvl3pPr>
            <a:lvl4pPr lvl="3" algn="ctr">
              <a:lnSpc>
                <a:spcPct val="115000"/>
              </a:lnSpc>
              <a:spcBef>
                <a:spcPts val="1600"/>
              </a:spcBef>
              <a:spcAft>
                <a:spcPts val="0"/>
              </a:spcAft>
              <a:buSzPts val="1400"/>
              <a:buNone/>
              <a:defRPr sz="1200"/>
            </a:lvl4pPr>
            <a:lvl5pPr lvl="4" algn="ctr">
              <a:lnSpc>
                <a:spcPct val="115000"/>
              </a:lnSpc>
              <a:spcBef>
                <a:spcPts val="1600"/>
              </a:spcBef>
              <a:spcAft>
                <a:spcPts val="0"/>
              </a:spcAft>
              <a:buSzPts val="1400"/>
              <a:buNone/>
              <a:defRPr sz="1200"/>
            </a:lvl5pPr>
            <a:lvl6pPr lvl="5" algn="ctr">
              <a:lnSpc>
                <a:spcPct val="115000"/>
              </a:lnSpc>
              <a:spcBef>
                <a:spcPts val="1600"/>
              </a:spcBef>
              <a:spcAft>
                <a:spcPts val="0"/>
              </a:spcAft>
              <a:buSzPts val="1400"/>
              <a:buNone/>
              <a:defRPr sz="1200"/>
            </a:lvl6pPr>
            <a:lvl7pPr lvl="6" algn="ctr">
              <a:lnSpc>
                <a:spcPct val="115000"/>
              </a:lnSpc>
              <a:spcBef>
                <a:spcPts val="1600"/>
              </a:spcBef>
              <a:spcAft>
                <a:spcPts val="0"/>
              </a:spcAft>
              <a:buSzPts val="1400"/>
              <a:buNone/>
              <a:defRPr sz="1200"/>
            </a:lvl7pPr>
            <a:lvl8pPr lvl="7" algn="ctr">
              <a:lnSpc>
                <a:spcPct val="115000"/>
              </a:lnSpc>
              <a:spcBef>
                <a:spcPts val="1600"/>
              </a:spcBef>
              <a:spcAft>
                <a:spcPts val="0"/>
              </a:spcAft>
              <a:buSzPts val="1400"/>
              <a:buNone/>
              <a:defRPr sz="1200"/>
            </a:lvl8pPr>
            <a:lvl9pPr lvl="8" algn="ctr">
              <a:lnSpc>
                <a:spcPct val="115000"/>
              </a:lnSpc>
              <a:spcBef>
                <a:spcPts val="1600"/>
              </a:spcBef>
              <a:spcAft>
                <a:spcPts val="1600"/>
              </a:spcAft>
              <a:buSzPts val="1400"/>
              <a:buNone/>
              <a:defRPr sz="1200"/>
            </a:lvl9pPr>
          </a:lstStyle>
          <a:p/>
        </p:txBody>
      </p:sp>
      <p:sp>
        <p:nvSpPr>
          <p:cNvPr id="1010" name="Google Shape;1010;p99"/>
          <p:cNvSpPr txBox="1"/>
          <p:nvPr>
            <p:ph idx="10" type="dt"/>
          </p:nvPr>
        </p:nvSpPr>
        <p:spPr>
          <a:xfrm>
            <a:off x="3989070" y="1005943"/>
            <a:ext cx="1165860" cy="36416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975"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1" name="Google Shape;1011;p99"/>
          <p:cNvSpPr txBox="1"/>
          <p:nvPr>
            <p:ph idx="11" type="ftr"/>
          </p:nvPr>
        </p:nvSpPr>
        <p:spPr>
          <a:xfrm>
            <a:off x="1221827" y="3883056"/>
            <a:ext cx="4297721" cy="1714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FEFEFE"/>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2" name="Google Shape;1012;p99"/>
          <p:cNvSpPr txBox="1"/>
          <p:nvPr>
            <p:ph idx="12" type="sldNum"/>
          </p:nvPr>
        </p:nvSpPr>
        <p:spPr>
          <a:xfrm>
            <a:off x="6455191" y="3883056"/>
            <a:ext cx="1466985" cy="17145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FEFEFE"/>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FEFEFE"/>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FEFEFE"/>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FEFEFE"/>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FEFEFE"/>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FEFEFE"/>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FEFEFE"/>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FEFEFE"/>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FEFEFE"/>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theme" Target="../theme/theme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2"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11" Type="http://schemas.openxmlformats.org/officeDocument/2006/relationships/theme" Target="../theme/theme4.xml"/><Relationship Id="rId10"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2" Type="http://schemas.openxmlformats.org/officeDocument/2006/relationships/theme" Target="../theme/theme7.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theme" Target="../theme/theme3.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2" Type="http://schemas.openxmlformats.org/officeDocument/2006/relationships/theme" Target="../theme/theme10.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36000">
              <a:schemeClr val="dk1"/>
            </a:gs>
            <a:gs pos="100000">
              <a:schemeClr val="dk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35000"/>
            <a:ext cx="85206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2"/>
              </a:buClr>
              <a:buSzPts val="3500"/>
              <a:buFont typeface="Righteous"/>
              <a:buNone/>
              <a:defRPr b="1" i="0" sz="3500" u="none" cap="none" strike="noStrike">
                <a:solidFill>
                  <a:schemeClr val="accent2"/>
                </a:solidFill>
                <a:latin typeface="Righteous"/>
                <a:ea typeface="Righteous"/>
                <a:cs typeface="Righteous"/>
                <a:sym typeface="Righteous"/>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400" u="none" cap="none" strike="noStrike">
                <a:solidFill>
                  <a:schemeClr val="accent3"/>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1400" u="none" cap="none" strike="noStrike">
                <a:solidFill>
                  <a:schemeClr val="accent3"/>
                </a:solidFill>
                <a:latin typeface="Arial"/>
                <a:ea typeface="Arial"/>
                <a:cs typeface="Arial"/>
                <a:sym typeface="Arial"/>
              </a:defRPr>
            </a:lvl2pPr>
            <a:lvl3pPr indent="-317500" lvl="2" marL="13716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3pPr>
            <a:lvl4pPr indent="-317500" lvl="3" marL="18288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4pPr>
            <a:lvl5pPr indent="-317500" lvl="4" marL="22860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6pPr>
            <a:lvl7pPr indent="-317500" lvl="6" marL="32004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7pPr>
            <a:lvl8pPr indent="-317500" lvl="7" marL="36576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8pPr>
            <a:lvl9pPr indent="-317500" lvl="8" marL="41148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32"/>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465" name="Google Shape;465;p32"/>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1pPr>
            <a:lvl2pPr indent="-317500" lvl="1" marL="914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2pPr>
            <a:lvl3pPr indent="-317500" lvl="2" marL="1371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3pPr>
            <a:lvl4pPr indent="-317500" lvl="3" marL="18288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4pPr>
            <a:lvl5pPr indent="-317500" lvl="4" marL="22860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5pPr>
            <a:lvl6pPr indent="-317500" lvl="5" marL="27432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6pPr>
            <a:lvl7pPr indent="-317500" lvl="6" marL="3200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7pPr>
            <a:lvl8pPr indent="-317500" lvl="7" marL="3657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434343"/>
              </a:buClr>
              <a:buSzPts val="1400"/>
              <a:buFont typeface="Roboto"/>
              <a:buChar char="■"/>
              <a:defRPr b="0" i="0" sz="1400" u="none" cap="none" strike="noStrike">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59">
          <p15:clr>
            <a:srgbClr val="EA4335"/>
          </p15:clr>
        </p15:guide>
        <p15:guide id="3" pos="5472">
          <p15:clr>
            <a:srgbClr val="EA4335"/>
          </p15:clr>
        </p15:guide>
        <p15:guide id="4" orient="horz" pos="2981">
          <p15:clr>
            <a:srgbClr val="EA4335"/>
          </p15:clr>
        </p15:guide>
        <p15:guide id="5" pos="2880">
          <p15:clr>
            <a:srgbClr val="EA4335"/>
          </p15:clr>
        </p15:guide>
        <p15:guide id="6" orient="horz" pos="835">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8" name="Shape 518"/>
        <p:cNvGrpSpPr/>
        <p:nvPr/>
      </p:nvGrpSpPr>
      <p:grpSpPr>
        <a:xfrm>
          <a:off x="0" y="0"/>
          <a:ext cx="0" cy="0"/>
          <a:chOff x="0" y="0"/>
          <a:chExt cx="0" cy="0"/>
        </a:xfrm>
      </p:grpSpPr>
      <p:sp>
        <p:nvSpPr>
          <p:cNvPr id="519" name="Google Shape;519;p4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0" name="Google Shape;520;p4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521" name="Google Shape;521;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3" name="Google Shape;523;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sp>
        <p:nvSpPr>
          <p:cNvPr id="531" name="Google Shape;531;p4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32" name="Google Shape;532;p4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3" name="Google Shape;533;p4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4" name="Google Shape;534;p4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4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5" name="Shape 605"/>
        <p:cNvGrpSpPr/>
        <p:nvPr/>
      </p:nvGrpSpPr>
      <p:grpSpPr>
        <a:xfrm>
          <a:off x="0" y="0"/>
          <a:ext cx="0" cy="0"/>
          <a:chOff x="0" y="0"/>
          <a:chExt cx="0" cy="0"/>
        </a:xfrm>
      </p:grpSpPr>
      <p:sp>
        <p:nvSpPr>
          <p:cNvPr id="606" name="Google Shape;606;p61"/>
          <p:cNvSpPr txBox="1"/>
          <p:nvPr>
            <p:ph type="title"/>
          </p:nvPr>
        </p:nvSpPr>
        <p:spPr>
          <a:xfrm>
            <a:off x="405001" y="405000"/>
            <a:ext cx="8325900" cy="13572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1"/>
              </a:buClr>
              <a:buSzPts val="4500"/>
              <a:buFont typeface="Bell MT"/>
              <a:buNone/>
              <a:defRPr b="0" i="0" sz="4500" u="none" cap="none" strike="noStrike">
                <a:solidFill>
                  <a:schemeClr val="lt1"/>
                </a:solidFill>
                <a:latin typeface="Bell MT"/>
                <a:ea typeface="Bell MT"/>
                <a:cs typeface="Bell MT"/>
                <a:sym typeface="Bell M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7" name="Google Shape;607;p61"/>
          <p:cNvSpPr txBox="1"/>
          <p:nvPr>
            <p:ph idx="1" type="body"/>
          </p:nvPr>
        </p:nvSpPr>
        <p:spPr>
          <a:xfrm>
            <a:off x="405000" y="1896666"/>
            <a:ext cx="8325900" cy="2835000"/>
          </a:xfrm>
          <a:prstGeom prst="rect">
            <a:avLst/>
          </a:prstGeom>
          <a:noFill/>
          <a:ln>
            <a:noFill/>
          </a:ln>
        </p:spPr>
        <p:txBody>
          <a:bodyPr anchorCtr="0" anchor="t" bIns="45700" lIns="91425" spcFirstLastPara="1" rIns="91425" wrap="square" tIns="45700">
            <a:normAutofit/>
          </a:bodyPr>
          <a:lstStyle>
            <a:lvl1pPr indent="-314325" lvl="0" marL="457200" marR="0" rtl="0" algn="l">
              <a:lnSpc>
                <a:spcPct val="125000"/>
              </a:lnSpc>
              <a:spcBef>
                <a:spcPts val="750"/>
              </a:spcBef>
              <a:spcAft>
                <a:spcPts val="0"/>
              </a:spcAft>
              <a:buClr>
                <a:schemeClr val="lt1"/>
              </a:buClr>
              <a:buSzPts val="1350"/>
              <a:buFont typeface="Arial"/>
              <a:buChar char="•"/>
              <a:defRPr b="0" i="0" sz="1350" u="none" cap="none" strike="noStrike">
                <a:solidFill>
                  <a:schemeClr val="lt1"/>
                </a:solidFill>
                <a:latin typeface="Avenir"/>
                <a:ea typeface="Avenir"/>
                <a:cs typeface="Avenir"/>
                <a:sym typeface="Avenir"/>
              </a:defRPr>
            </a:lvl1pPr>
            <a:lvl2pPr indent="-314325" lvl="1" marL="914400" marR="0" rtl="0" algn="l">
              <a:lnSpc>
                <a:spcPct val="125000"/>
              </a:lnSpc>
              <a:spcBef>
                <a:spcPts val="375"/>
              </a:spcBef>
              <a:spcAft>
                <a:spcPts val="0"/>
              </a:spcAft>
              <a:buClr>
                <a:schemeClr val="lt1"/>
              </a:buClr>
              <a:buSzPts val="1350"/>
              <a:buFont typeface="Arial"/>
              <a:buChar char="•"/>
              <a:defRPr b="0" i="0" sz="1350" u="none" cap="none" strike="noStrike">
                <a:solidFill>
                  <a:schemeClr val="lt1"/>
                </a:solidFill>
                <a:latin typeface="Avenir"/>
                <a:ea typeface="Avenir"/>
                <a:cs typeface="Avenir"/>
                <a:sym typeface="Avenir"/>
              </a:defRPr>
            </a:lvl2pPr>
            <a:lvl3pPr indent="-314325" lvl="2" marL="1371600" marR="0" rtl="0" algn="l">
              <a:lnSpc>
                <a:spcPct val="125000"/>
              </a:lnSpc>
              <a:spcBef>
                <a:spcPts val="375"/>
              </a:spcBef>
              <a:spcAft>
                <a:spcPts val="0"/>
              </a:spcAft>
              <a:buClr>
                <a:schemeClr val="lt1"/>
              </a:buClr>
              <a:buSzPts val="1350"/>
              <a:buFont typeface="Arial"/>
              <a:buChar char="•"/>
              <a:defRPr b="0" i="0" sz="1350" u="none" cap="none" strike="noStrike">
                <a:solidFill>
                  <a:schemeClr val="lt1"/>
                </a:solidFill>
                <a:latin typeface="Avenir"/>
                <a:ea typeface="Avenir"/>
                <a:cs typeface="Avenir"/>
                <a:sym typeface="Avenir"/>
              </a:defRPr>
            </a:lvl3pPr>
            <a:lvl4pPr indent="-314325" lvl="3" marL="1828800" marR="0" rtl="0" algn="l">
              <a:lnSpc>
                <a:spcPct val="125000"/>
              </a:lnSpc>
              <a:spcBef>
                <a:spcPts val="375"/>
              </a:spcBef>
              <a:spcAft>
                <a:spcPts val="0"/>
              </a:spcAft>
              <a:buClr>
                <a:schemeClr val="lt1"/>
              </a:buClr>
              <a:buSzPts val="1350"/>
              <a:buFont typeface="Arial"/>
              <a:buChar char="•"/>
              <a:defRPr b="0" i="0" sz="1350" u="none" cap="none" strike="noStrike">
                <a:solidFill>
                  <a:schemeClr val="lt1"/>
                </a:solidFill>
                <a:latin typeface="Avenir"/>
                <a:ea typeface="Avenir"/>
                <a:cs typeface="Avenir"/>
                <a:sym typeface="Avenir"/>
              </a:defRPr>
            </a:lvl4pPr>
            <a:lvl5pPr indent="-314325" lvl="4" marL="2286000" marR="0" rtl="0" algn="l">
              <a:lnSpc>
                <a:spcPct val="125000"/>
              </a:lnSpc>
              <a:spcBef>
                <a:spcPts val="375"/>
              </a:spcBef>
              <a:spcAft>
                <a:spcPts val="0"/>
              </a:spcAft>
              <a:buClr>
                <a:schemeClr val="lt1"/>
              </a:buClr>
              <a:buSzPts val="1350"/>
              <a:buFont typeface="Arial"/>
              <a:buChar char="•"/>
              <a:defRPr b="0" i="0" sz="1350" u="none" cap="none" strike="noStrike">
                <a:solidFill>
                  <a:schemeClr val="lt1"/>
                </a:solidFill>
                <a:latin typeface="Avenir"/>
                <a:ea typeface="Avenir"/>
                <a:cs typeface="Avenir"/>
                <a:sym typeface="Avenir"/>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venir"/>
                <a:ea typeface="Avenir"/>
                <a:cs typeface="Avenir"/>
                <a:sym typeface="Avenir"/>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venir"/>
                <a:ea typeface="Avenir"/>
                <a:cs typeface="Avenir"/>
                <a:sym typeface="Avenir"/>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venir"/>
                <a:ea typeface="Avenir"/>
                <a:cs typeface="Avenir"/>
                <a:sym typeface="Avenir"/>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Avenir"/>
                <a:ea typeface="Avenir"/>
                <a:cs typeface="Avenir"/>
                <a:sym typeface="Avenir"/>
              </a:defRPr>
            </a:lvl9pPr>
          </a:lstStyle>
          <a:p/>
        </p:txBody>
      </p:sp>
      <p:sp>
        <p:nvSpPr>
          <p:cNvPr id="608" name="Google Shape;608;p61"/>
          <p:cNvSpPr txBox="1"/>
          <p:nvPr>
            <p:ph idx="11" type="ftr"/>
          </p:nvPr>
        </p:nvSpPr>
        <p:spPr>
          <a:xfrm>
            <a:off x="405001" y="4735800"/>
            <a:ext cx="55131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9" name="Google Shape;609;p61"/>
          <p:cNvSpPr txBox="1"/>
          <p:nvPr>
            <p:ph idx="10" type="dt"/>
          </p:nvPr>
        </p:nvSpPr>
        <p:spPr>
          <a:xfrm>
            <a:off x="6056710" y="4735800"/>
            <a:ext cx="1967700" cy="2739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5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0" name="Google Shape;610;p61"/>
          <p:cNvSpPr txBox="1"/>
          <p:nvPr>
            <p:ph idx="12" type="sldNum"/>
          </p:nvPr>
        </p:nvSpPr>
        <p:spPr>
          <a:xfrm>
            <a:off x="8162925" y="4735800"/>
            <a:ext cx="5679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4" name="Shape 784"/>
        <p:cNvGrpSpPr/>
        <p:nvPr/>
      </p:nvGrpSpPr>
      <p:grpSpPr>
        <a:xfrm>
          <a:off x="0" y="0"/>
          <a:ext cx="0" cy="0"/>
          <a:chOff x="0" y="0"/>
          <a:chExt cx="0" cy="0"/>
        </a:xfrm>
      </p:grpSpPr>
      <p:sp>
        <p:nvSpPr>
          <p:cNvPr id="785" name="Google Shape;785;p7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6" name="Google Shape;786;p72"/>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87" name="Google Shape;787;p7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88" name="Google Shape;788;p7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89" name="Google Shape;789;p7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9" name="Shape 859"/>
        <p:cNvGrpSpPr/>
        <p:nvPr/>
      </p:nvGrpSpPr>
      <p:grpSpPr>
        <a:xfrm>
          <a:off x="0" y="0"/>
          <a:ext cx="0" cy="0"/>
          <a:chOff x="0" y="0"/>
          <a:chExt cx="0" cy="0"/>
        </a:xfrm>
      </p:grpSpPr>
      <p:sp>
        <p:nvSpPr>
          <p:cNvPr id="860" name="Google Shape;860;p8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1" name="Google Shape;861;p84"/>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862" name="Google Shape;862;p8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63" name="Google Shape;863;p8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64" name="Google Shape;864;p8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1" name="Shape 871"/>
        <p:cNvGrpSpPr/>
        <p:nvPr/>
      </p:nvGrpSpPr>
      <p:grpSpPr>
        <a:xfrm>
          <a:off x="0" y="0"/>
          <a:ext cx="0" cy="0"/>
          <a:chOff x="0" y="0"/>
          <a:chExt cx="0" cy="0"/>
        </a:xfrm>
      </p:grpSpPr>
      <p:grpSp>
        <p:nvGrpSpPr>
          <p:cNvPr id="872" name="Google Shape;872;p86"/>
          <p:cNvGrpSpPr/>
          <p:nvPr/>
        </p:nvGrpSpPr>
        <p:grpSpPr>
          <a:xfrm>
            <a:off x="8322337" y="10046"/>
            <a:ext cx="370664" cy="5111117"/>
            <a:chOff x="11096450" y="13395"/>
            <a:chExt cx="494218" cy="6814823"/>
          </a:xfrm>
        </p:grpSpPr>
        <p:sp>
          <p:nvSpPr>
            <p:cNvPr id="873" name="Google Shape;873;p86"/>
            <p:cNvSpPr/>
            <p:nvPr/>
          </p:nvSpPr>
          <p:spPr>
            <a:xfrm rot="5400000">
              <a:off x="11108009" y="6718576"/>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74" name="Google Shape;874;p86"/>
            <p:cNvSpPr/>
            <p:nvPr/>
          </p:nvSpPr>
          <p:spPr>
            <a:xfrm rot="5400000">
              <a:off x="11475034" y="77813"/>
              <a:ext cx="138242" cy="88130"/>
            </a:xfrm>
            <a:custGeom>
              <a:rect b="b" l="l" r="r" t="t"/>
              <a:pathLst>
                <a:path extrusionOk="0" h="29" w="42">
                  <a:moveTo>
                    <a:pt x="22" y="0"/>
                  </a:moveTo>
                  <a:cubicBezTo>
                    <a:pt x="42" y="7"/>
                    <a:pt x="28" y="29"/>
                    <a:pt x="14" y="25"/>
                  </a:cubicBezTo>
                  <a:cubicBezTo>
                    <a:pt x="0" y="18"/>
                    <a:pt x="8" y="1"/>
                    <a:pt x="22"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75" name="Google Shape;875;p86"/>
            <p:cNvSpPr/>
            <p:nvPr/>
          </p:nvSpPr>
          <p:spPr>
            <a:xfrm rot="5400000">
              <a:off x="11478964" y="592010"/>
              <a:ext cx="121406" cy="72626"/>
            </a:xfrm>
            <a:custGeom>
              <a:rect b="b" l="l" r="r" t="t"/>
              <a:pathLst>
                <a:path extrusionOk="0" h="24" w="37">
                  <a:moveTo>
                    <a:pt x="16" y="0"/>
                  </a:moveTo>
                  <a:cubicBezTo>
                    <a:pt x="37" y="6"/>
                    <a:pt x="30" y="20"/>
                    <a:pt x="11" y="24"/>
                  </a:cubicBezTo>
                  <a:cubicBezTo>
                    <a:pt x="0" y="17"/>
                    <a:pt x="5" y="3"/>
                    <a:pt x="16"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76" name="Google Shape;876;p86"/>
            <p:cNvSpPr/>
            <p:nvPr/>
          </p:nvSpPr>
          <p:spPr>
            <a:xfrm rot="5400000">
              <a:off x="11482378" y="335267"/>
              <a:ext cx="138242" cy="78339"/>
            </a:xfrm>
            <a:custGeom>
              <a:rect b="b" l="l" r="r" t="t"/>
              <a:pathLst>
                <a:path extrusionOk="0" h="26" w="42">
                  <a:moveTo>
                    <a:pt x="6" y="6"/>
                  </a:moveTo>
                  <a:cubicBezTo>
                    <a:pt x="25" y="0"/>
                    <a:pt x="42" y="17"/>
                    <a:pt x="21" y="26"/>
                  </a:cubicBezTo>
                  <a:cubicBezTo>
                    <a:pt x="9" y="26"/>
                    <a:pt x="0" y="16"/>
                    <a:pt x="6" y="6"/>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77" name="Google Shape;877;p86"/>
            <p:cNvSpPr/>
            <p:nvPr/>
          </p:nvSpPr>
          <p:spPr>
            <a:xfrm rot="5400000">
              <a:off x="11407714" y="2021691"/>
              <a:ext cx="124951" cy="69362"/>
            </a:xfrm>
            <a:custGeom>
              <a:rect b="b" l="l" r="r" t="t"/>
              <a:pathLst>
                <a:path extrusionOk="0" h="23" w="38">
                  <a:moveTo>
                    <a:pt x="16" y="0"/>
                  </a:moveTo>
                  <a:cubicBezTo>
                    <a:pt x="38" y="8"/>
                    <a:pt x="31" y="18"/>
                    <a:pt x="10" y="23"/>
                  </a:cubicBezTo>
                  <a:cubicBezTo>
                    <a:pt x="0" y="16"/>
                    <a:pt x="4" y="3"/>
                    <a:pt x="16"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78" name="Google Shape;878;p86"/>
            <p:cNvSpPr/>
            <p:nvPr/>
          </p:nvSpPr>
          <p:spPr>
            <a:xfrm rot="5400000">
              <a:off x="11414629" y="2272420"/>
              <a:ext cx="128495" cy="78339"/>
            </a:xfrm>
            <a:custGeom>
              <a:rect b="b" l="l" r="r" t="t"/>
              <a:pathLst>
                <a:path extrusionOk="0" h="26" w="39">
                  <a:moveTo>
                    <a:pt x="24" y="0"/>
                  </a:moveTo>
                  <a:cubicBezTo>
                    <a:pt x="39" y="3"/>
                    <a:pt x="36" y="26"/>
                    <a:pt x="20" y="26"/>
                  </a:cubicBezTo>
                  <a:cubicBezTo>
                    <a:pt x="0" y="18"/>
                    <a:pt x="3" y="3"/>
                    <a:pt x="24"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79" name="Google Shape;879;p86"/>
            <p:cNvSpPr/>
            <p:nvPr/>
          </p:nvSpPr>
          <p:spPr>
            <a:xfrm rot="5400000">
              <a:off x="11426398" y="1049544"/>
              <a:ext cx="150648" cy="99554"/>
            </a:xfrm>
            <a:custGeom>
              <a:rect b="b" l="l" r="r" t="t"/>
              <a:pathLst>
                <a:path extrusionOk="0" h="33" w="46">
                  <a:moveTo>
                    <a:pt x="26" y="0"/>
                  </a:moveTo>
                  <a:cubicBezTo>
                    <a:pt x="29" y="0"/>
                    <a:pt x="46" y="16"/>
                    <a:pt x="38" y="22"/>
                  </a:cubicBezTo>
                  <a:cubicBezTo>
                    <a:pt x="16" y="33"/>
                    <a:pt x="0" y="5"/>
                    <a:pt x="26"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0" name="Google Shape;880;p86"/>
            <p:cNvSpPr/>
            <p:nvPr/>
          </p:nvSpPr>
          <p:spPr>
            <a:xfrm rot="5400000">
              <a:off x="11440085" y="836978"/>
              <a:ext cx="134697" cy="81603"/>
            </a:xfrm>
            <a:custGeom>
              <a:rect b="b" l="l" r="r" t="t"/>
              <a:pathLst>
                <a:path extrusionOk="0" h="27" w="41">
                  <a:moveTo>
                    <a:pt x="19" y="0"/>
                  </a:moveTo>
                  <a:cubicBezTo>
                    <a:pt x="41" y="10"/>
                    <a:pt x="28" y="27"/>
                    <a:pt x="8" y="20"/>
                  </a:cubicBezTo>
                  <a:cubicBezTo>
                    <a:pt x="0" y="8"/>
                    <a:pt x="7" y="2"/>
                    <a:pt x="19"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1" name="Google Shape;881;p86"/>
            <p:cNvSpPr/>
            <p:nvPr/>
          </p:nvSpPr>
          <p:spPr>
            <a:xfrm rot="5400000">
              <a:off x="11427309" y="1320685"/>
              <a:ext cx="127608" cy="78339"/>
            </a:xfrm>
            <a:custGeom>
              <a:rect b="b" l="l" r="r" t="t"/>
              <a:pathLst>
                <a:path extrusionOk="0" h="26" w="39">
                  <a:moveTo>
                    <a:pt x="24" y="0"/>
                  </a:moveTo>
                  <a:cubicBezTo>
                    <a:pt x="39" y="2"/>
                    <a:pt x="36" y="26"/>
                    <a:pt x="20" y="25"/>
                  </a:cubicBezTo>
                  <a:cubicBezTo>
                    <a:pt x="0" y="18"/>
                    <a:pt x="3" y="3"/>
                    <a:pt x="24"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2" name="Google Shape;882;p86"/>
            <p:cNvSpPr/>
            <p:nvPr/>
          </p:nvSpPr>
          <p:spPr>
            <a:xfrm rot="5400000">
              <a:off x="11407470" y="1778440"/>
              <a:ext cx="131153" cy="93843"/>
            </a:xfrm>
            <a:custGeom>
              <a:rect b="b" l="l" r="r" t="t"/>
              <a:pathLst>
                <a:path extrusionOk="0" h="31" w="40">
                  <a:moveTo>
                    <a:pt x="22" y="0"/>
                  </a:moveTo>
                  <a:cubicBezTo>
                    <a:pt x="39" y="3"/>
                    <a:pt x="40" y="31"/>
                    <a:pt x="16" y="25"/>
                  </a:cubicBezTo>
                  <a:cubicBezTo>
                    <a:pt x="0" y="7"/>
                    <a:pt x="13" y="4"/>
                    <a:pt x="22"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3" name="Google Shape;883;p86"/>
            <p:cNvSpPr/>
            <p:nvPr/>
          </p:nvSpPr>
          <p:spPr>
            <a:xfrm rot="5400000">
              <a:off x="11404869" y="1535195"/>
              <a:ext cx="127608" cy="69362"/>
            </a:xfrm>
            <a:custGeom>
              <a:rect b="b" l="l" r="r" t="t"/>
              <a:pathLst>
                <a:path extrusionOk="0" h="23" w="39">
                  <a:moveTo>
                    <a:pt x="16" y="0"/>
                  </a:moveTo>
                  <a:cubicBezTo>
                    <a:pt x="39" y="7"/>
                    <a:pt x="31" y="17"/>
                    <a:pt x="11" y="23"/>
                  </a:cubicBezTo>
                  <a:cubicBezTo>
                    <a:pt x="0" y="16"/>
                    <a:pt x="4" y="2"/>
                    <a:pt x="16"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4" name="Google Shape;884;p86"/>
            <p:cNvSpPr/>
            <p:nvPr/>
          </p:nvSpPr>
          <p:spPr>
            <a:xfrm rot="5400000">
              <a:off x="11480119" y="1078297"/>
              <a:ext cx="9748" cy="5712"/>
            </a:xfrm>
            <a:custGeom>
              <a:rect b="b" l="l" r="r" t="t"/>
              <a:pathLst>
                <a:path extrusionOk="0" h="2" w="3">
                  <a:moveTo>
                    <a:pt x="1" y="0"/>
                  </a:moveTo>
                  <a:cubicBezTo>
                    <a:pt x="2" y="1"/>
                    <a:pt x="3" y="2"/>
                    <a:pt x="2" y="2"/>
                  </a:cubicBezTo>
                  <a:cubicBezTo>
                    <a:pt x="1" y="2"/>
                    <a:pt x="0" y="1"/>
                    <a:pt x="1"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5" name="Google Shape;885;p86"/>
            <p:cNvSpPr/>
            <p:nvPr/>
          </p:nvSpPr>
          <p:spPr>
            <a:xfrm rot="5400000">
              <a:off x="11194111" y="860614"/>
              <a:ext cx="143559" cy="75075"/>
            </a:xfrm>
            <a:custGeom>
              <a:rect b="b" l="l" r="r" t="t"/>
              <a:pathLst>
                <a:path extrusionOk="0" h="25" w="44">
                  <a:moveTo>
                    <a:pt x="28" y="0"/>
                  </a:moveTo>
                  <a:cubicBezTo>
                    <a:pt x="44" y="2"/>
                    <a:pt x="38" y="22"/>
                    <a:pt x="25" y="25"/>
                  </a:cubicBezTo>
                  <a:cubicBezTo>
                    <a:pt x="0" y="25"/>
                    <a:pt x="9" y="5"/>
                    <a:pt x="28"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6" name="Google Shape;886;p86"/>
            <p:cNvSpPr/>
            <p:nvPr/>
          </p:nvSpPr>
          <p:spPr>
            <a:xfrm rot="5400000">
              <a:off x="11167080" y="1015030"/>
              <a:ext cx="115202" cy="90579"/>
            </a:xfrm>
            <a:custGeom>
              <a:rect b="b" l="l" r="r" t="t"/>
              <a:pathLst>
                <a:path extrusionOk="0" h="30" w="35">
                  <a:moveTo>
                    <a:pt x="19" y="0"/>
                  </a:moveTo>
                  <a:cubicBezTo>
                    <a:pt x="26" y="0"/>
                    <a:pt x="35" y="8"/>
                    <a:pt x="33" y="15"/>
                  </a:cubicBezTo>
                  <a:cubicBezTo>
                    <a:pt x="30" y="12"/>
                    <a:pt x="27" y="17"/>
                    <a:pt x="25" y="19"/>
                  </a:cubicBezTo>
                  <a:cubicBezTo>
                    <a:pt x="7" y="30"/>
                    <a:pt x="0" y="5"/>
                    <a:pt x="19"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7" name="Google Shape;887;p86"/>
            <p:cNvSpPr/>
            <p:nvPr/>
          </p:nvSpPr>
          <p:spPr>
            <a:xfrm rot="5400000">
              <a:off x="11164085" y="450599"/>
              <a:ext cx="118747" cy="81603"/>
            </a:xfrm>
            <a:custGeom>
              <a:rect b="b" l="l" r="r" t="t"/>
              <a:pathLst>
                <a:path extrusionOk="0" h="27" w="36">
                  <a:moveTo>
                    <a:pt x="21" y="0"/>
                  </a:moveTo>
                  <a:cubicBezTo>
                    <a:pt x="33" y="3"/>
                    <a:pt x="36" y="23"/>
                    <a:pt x="22" y="27"/>
                  </a:cubicBezTo>
                  <a:cubicBezTo>
                    <a:pt x="3" y="25"/>
                    <a:pt x="0" y="1"/>
                    <a:pt x="21"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8" name="Google Shape;888;p86"/>
            <p:cNvSpPr/>
            <p:nvPr/>
          </p:nvSpPr>
          <p:spPr>
            <a:xfrm rot="5400000">
              <a:off x="11155166" y="1253803"/>
              <a:ext cx="127608" cy="79154"/>
            </a:xfrm>
            <a:custGeom>
              <a:rect b="b" l="l" r="r" t="t"/>
              <a:pathLst>
                <a:path extrusionOk="0" h="26" w="39">
                  <a:moveTo>
                    <a:pt x="24" y="0"/>
                  </a:moveTo>
                  <a:cubicBezTo>
                    <a:pt x="39" y="3"/>
                    <a:pt x="36" y="26"/>
                    <a:pt x="20" y="26"/>
                  </a:cubicBezTo>
                  <a:cubicBezTo>
                    <a:pt x="0" y="18"/>
                    <a:pt x="3" y="3"/>
                    <a:pt x="24"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89" name="Google Shape;889;p86"/>
            <p:cNvSpPr/>
            <p:nvPr/>
          </p:nvSpPr>
          <p:spPr>
            <a:xfrm rot="5400000">
              <a:off x="11141013" y="614227"/>
              <a:ext cx="134697" cy="105266"/>
            </a:xfrm>
            <a:custGeom>
              <a:rect b="b" l="l" r="r" t="t"/>
              <a:pathLst>
                <a:path extrusionOk="0" h="35" w="41">
                  <a:moveTo>
                    <a:pt x="28" y="2"/>
                  </a:moveTo>
                  <a:cubicBezTo>
                    <a:pt x="37" y="0"/>
                    <a:pt x="41" y="13"/>
                    <a:pt x="40" y="21"/>
                  </a:cubicBezTo>
                  <a:cubicBezTo>
                    <a:pt x="22" y="35"/>
                    <a:pt x="0" y="10"/>
                    <a:pt x="28" y="2"/>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0" name="Google Shape;890;p86"/>
            <p:cNvSpPr/>
            <p:nvPr/>
          </p:nvSpPr>
          <p:spPr>
            <a:xfrm rot="5400000">
              <a:off x="11155026" y="1463404"/>
              <a:ext cx="131153" cy="69362"/>
            </a:xfrm>
            <a:custGeom>
              <a:rect b="b" l="l" r="r" t="t"/>
              <a:pathLst>
                <a:path extrusionOk="0" h="23" w="40">
                  <a:moveTo>
                    <a:pt x="24" y="0"/>
                  </a:moveTo>
                  <a:cubicBezTo>
                    <a:pt x="40" y="0"/>
                    <a:pt x="38" y="20"/>
                    <a:pt x="25" y="23"/>
                  </a:cubicBezTo>
                  <a:cubicBezTo>
                    <a:pt x="0" y="22"/>
                    <a:pt x="6" y="3"/>
                    <a:pt x="24"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1" name="Google Shape;891;p86"/>
            <p:cNvSpPr/>
            <p:nvPr/>
          </p:nvSpPr>
          <p:spPr>
            <a:xfrm rot="5400000">
              <a:off x="11101585" y="2335317"/>
              <a:ext cx="128495" cy="72626"/>
            </a:xfrm>
            <a:custGeom>
              <a:rect b="b" l="l" r="r" t="t"/>
              <a:pathLst>
                <a:path extrusionOk="0" h="24" w="39">
                  <a:moveTo>
                    <a:pt x="21" y="0"/>
                  </a:moveTo>
                  <a:cubicBezTo>
                    <a:pt x="37" y="0"/>
                    <a:pt x="39" y="23"/>
                    <a:pt x="22" y="24"/>
                  </a:cubicBezTo>
                  <a:cubicBezTo>
                    <a:pt x="7" y="22"/>
                    <a:pt x="0" y="5"/>
                    <a:pt x="21"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2" name="Google Shape;892;p86"/>
            <p:cNvSpPr/>
            <p:nvPr/>
          </p:nvSpPr>
          <p:spPr>
            <a:xfrm rot="5400000">
              <a:off x="11141175" y="1673149"/>
              <a:ext cx="140901" cy="93843"/>
            </a:xfrm>
            <a:custGeom>
              <a:rect b="b" l="l" r="r" t="t"/>
              <a:pathLst>
                <a:path extrusionOk="0" h="31" w="43">
                  <a:moveTo>
                    <a:pt x="27" y="3"/>
                  </a:moveTo>
                  <a:cubicBezTo>
                    <a:pt x="35" y="0"/>
                    <a:pt x="43" y="17"/>
                    <a:pt x="40" y="23"/>
                  </a:cubicBezTo>
                  <a:cubicBezTo>
                    <a:pt x="21" y="31"/>
                    <a:pt x="0" y="15"/>
                    <a:pt x="27" y="3"/>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3" name="Google Shape;893;p86"/>
            <p:cNvSpPr/>
            <p:nvPr/>
          </p:nvSpPr>
          <p:spPr>
            <a:xfrm rot="5400000">
              <a:off x="11120625" y="255502"/>
              <a:ext cx="124063" cy="78339"/>
            </a:xfrm>
            <a:custGeom>
              <a:rect b="b" l="l" r="r" t="t"/>
              <a:pathLst>
                <a:path extrusionOk="0" h="26" w="38">
                  <a:moveTo>
                    <a:pt x="22" y="0"/>
                  </a:moveTo>
                  <a:cubicBezTo>
                    <a:pt x="38" y="3"/>
                    <a:pt x="33" y="25"/>
                    <a:pt x="18" y="26"/>
                  </a:cubicBezTo>
                  <a:cubicBezTo>
                    <a:pt x="0" y="20"/>
                    <a:pt x="6" y="3"/>
                    <a:pt x="22"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4" name="Google Shape;894;p86"/>
            <p:cNvSpPr/>
            <p:nvPr/>
          </p:nvSpPr>
          <p:spPr>
            <a:xfrm rot="5400000">
              <a:off x="11115856" y="1902943"/>
              <a:ext cx="131153" cy="69362"/>
            </a:xfrm>
            <a:custGeom>
              <a:rect b="b" l="l" r="r" t="t"/>
              <a:pathLst>
                <a:path extrusionOk="0" h="23" w="40">
                  <a:moveTo>
                    <a:pt x="24" y="0"/>
                  </a:moveTo>
                  <a:cubicBezTo>
                    <a:pt x="40" y="0"/>
                    <a:pt x="38" y="20"/>
                    <a:pt x="25" y="23"/>
                  </a:cubicBezTo>
                  <a:cubicBezTo>
                    <a:pt x="0" y="22"/>
                    <a:pt x="6" y="4"/>
                    <a:pt x="24"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5" name="Google Shape;895;p86"/>
            <p:cNvSpPr/>
            <p:nvPr/>
          </p:nvSpPr>
          <p:spPr>
            <a:xfrm rot="5400000">
              <a:off x="11082153" y="2137303"/>
              <a:ext cx="137356" cy="99554"/>
            </a:xfrm>
            <a:custGeom>
              <a:rect b="b" l="l" r="r" t="t"/>
              <a:pathLst>
                <a:path extrusionOk="0" h="33" w="42">
                  <a:moveTo>
                    <a:pt x="25" y="1"/>
                  </a:moveTo>
                  <a:cubicBezTo>
                    <a:pt x="42" y="14"/>
                    <a:pt x="15" y="33"/>
                    <a:pt x="4" y="19"/>
                  </a:cubicBezTo>
                  <a:cubicBezTo>
                    <a:pt x="0" y="5"/>
                    <a:pt x="16" y="0"/>
                    <a:pt x="25"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6" name="Google Shape;896;p86"/>
            <p:cNvSpPr/>
            <p:nvPr/>
          </p:nvSpPr>
          <p:spPr>
            <a:xfrm rot="5400000">
              <a:off x="11410824" y="2818299"/>
              <a:ext cx="121406" cy="81603"/>
            </a:xfrm>
            <a:custGeom>
              <a:rect b="b" l="l" r="r" t="t"/>
              <a:pathLst>
                <a:path extrusionOk="0" h="27" w="37">
                  <a:moveTo>
                    <a:pt x="20" y="1"/>
                  </a:moveTo>
                  <a:cubicBezTo>
                    <a:pt x="31" y="1"/>
                    <a:pt x="37" y="24"/>
                    <a:pt x="22" y="27"/>
                  </a:cubicBezTo>
                  <a:cubicBezTo>
                    <a:pt x="2" y="27"/>
                    <a:pt x="0" y="0"/>
                    <a:pt x="20"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7" name="Google Shape;897;p86"/>
            <p:cNvSpPr/>
            <p:nvPr/>
          </p:nvSpPr>
          <p:spPr>
            <a:xfrm rot="5400000">
              <a:off x="11391700" y="5088176"/>
              <a:ext cx="124063" cy="87315"/>
            </a:xfrm>
            <a:custGeom>
              <a:rect b="b" l="l" r="r" t="t"/>
              <a:pathLst>
                <a:path extrusionOk="0" h="29" w="38">
                  <a:moveTo>
                    <a:pt x="12" y="3"/>
                  </a:moveTo>
                  <a:cubicBezTo>
                    <a:pt x="34" y="0"/>
                    <a:pt x="38" y="26"/>
                    <a:pt x="15" y="29"/>
                  </a:cubicBezTo>
                  <a:cubicBezTo>
                    <a:pt x="4" y="23"/>
                    <a:pt x="0" y="9"/>
                    <a:pt x="12" y="3"/>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8" name="Google Shape;898;p86"/>
            <p:cNvSpPr/>
            <p:nvPr/>
          </p:nvSpPr>
          <p:spPr>
            <a:xfrm rot="5400000">
              <a:off x="11371127" y="2531128"/>
              <a:ext cx="138242" cy="100371"/>
            </a:xfrm>
            <a:custGeom>
              <a:rect b="b" l="l" r="r" t="t"/>
              <a:pathLst>
                <a:path extrusionOk="0" h="33" w="42">
                  <a:moveTo>
                    <a:pt x="25" y="1"/>
                  </a:moveTo>
                  <a:cubicBezTo>
                    <a:pt x="42" y="14"/>
                    <a:pt x="15" y="33"/>
                    <a:pt x="4" y="19"/>
                  </a:cubicBezTo>
                  <a:cubicBezTo>
                    <a:pt x="0" y="6"/>
                    <a:pt x="15" y="0"/>
                    <a:pt x="25"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899" name="Google Shape;899;p86"/>
            <p:cNvSpPr/>
            <p:nvPr/>
          </p:nvSpPr>
          <p:spPr>
            <a:xfrm rot="5400000">
              <a:off x="11401349" y="4735882"/>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0" name="Google Shape;900;p86"/>
            <p:cNvSpPr/>
            <p:nvPr/>
          </p:nvSpPr>
          <p:spPr>
            <a:xfrm rot="5400000">
              <a:off x="11409487" y="4455410"/>
              <a:ext cx="121406" cy="88130"/>
            </a:xfrm>
            <a:custGeom>
              <a:rect b="b" l="l" r="r" t="t"/>
              <a:pathLst>
                <a:path extrusionOk="0" h="29" w="37">
                  <a:moveTo>
                    <a:pt x="18" y="4"/>
                  </a:moveTo>
                  <a:cubicBezTo>
                    <a:pt x="35" y="0"/>
                    <a:pt x="37" y="28"/>
                    <a:pt x="22" y="29"/>
                  </a:cubicBezTo>
                  <a:cubicBezTo>
                    <a:pt x="7" y="28"/>
                    <a:pt x="0" y="14"/>
                    <a:pt x="18" y="4"/>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1" name="Google Shape;901;p86"/>
            <p:cNvSpPr/>
            <p:nvPr/>
          </p:nvSpPr>
          <p:spPr>
            <a:xfrm rot="5400000">
              <a:off x="11369848" y="4194178"/>
              <a:ext cx="143559" cy="102819"/>
            </a:xfrm>
            <a:custGeom>
              <a:rect b="b" l="l" r="r" t="t"/>
              <a:pathLst>
                <a:path extrusionOk="0" h="34" w="44">
                  <a:moveTo>
                    <a:pt x="31" y="1"/>
                  </a:moveTo>
                  <a:cubicBezTo>
                    <a:pt x="39" y="0"/>
                    <a:pt x="44" y="12"/>
                    <a:pt x="42" y="19"/>
                  </a:cubicBezTo>
                  <a:cubicBezTo>
                    <a:pt x="25" y="34"/>
                    <a:pt x="0" y="8"/>
                    <a:pt x="31"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2" name="Google Shape;902;p86"/>
            <p:cNvSpPr/>
            <p:nvPr/>
          </p:nvSpPr>
          <p:spPr>
            <a:xfrm rot="5400000">
              <a:off x="11381624" y="3691697"/>
              <a:ext cx="134697" cy="81603"/>
            </a:xfrm>
            <a:custGeom>
              <a:rect b="b" l="l" r="r" t="t"/>
              <a:pathLst>
                <a:path extrusionOk="0" h="27" w="41">
                  <a:moveTo>
                    <a:pt x="22" y="0"/>
                  </a:moveTo>
                  <a:cubicBezTo>
                    <a:pt x="41" y="12"/>
                    <a:pt x="24" y="27"/>
                    <a:pt x="8" y="20"/>
                  </a:cubicBezTo>
                  <a:cubicBezTo>
                    <a:pt x="0" y="7"/>
                    <a:pt x="8" y="0"/>
                    <a:pt x="22"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3" name="Google Shape;903;p86"/>
            <p:cNvSpPr/>
            <p:nvPr/>
          </p:nvSpPr>
          <p:spPr>
            <a:xfrm rot="5400000">
              <a:off x="11417787" y="3075050"/>
              <a:ext cx="124951" cy="69362"/>
            </a:xfrm>
            <a:custGeom>
              <a:rect b="b" l="l" r="r" t="t"/>
              <a:pathLst>
                <a:path extrusionOk="0" h="23" w="38">
                  <a:moveTo>
                    <a:pt x="26" y="0"/>
                  </a:moveTo>
                  <a:cubicBezTo>
                    <a:pt x="38" y="0"/>
                    <a:pt x="37" y="20"/>
                    <a:pt x="25" y="23"/>
                  </a:cubicBezTo>
                  <a:cubicBezTo>
                    <a:pt x="0" y="23"/>
                    <a:pt x="5" y="1"/>
                    <a:pt x="26"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4" name="Google Shape;904;p86"/>
            <p:cNvSpPr/>
            <p:nvPr/>
          </p:nvSpPr>
          <p:spPr>
            <a:xfrm rot="5400000">
              <a:off x="11376729" y="3335597"/>
              <a:ext cx="134697" cy="84866"/>
            </a:xfrm>
            <a:custGeom>
              <a:rect b="b" l="l" r="r" t="t"/>
              <a:pathLst>
                <a:path extrusionOk="0" h="28" w="41">
                  <a:moveTo>
                    <a:pt x="26" y="1"/>
                  </a:moveTo>
                  <a:cubicBezTo>
                    <a:pt x="34" y="0"/>
                    <a:pt x="41" y="12"/>
                    <a:pt x="39" y="20"/>
                  </a:cubicBezTo>
                  <a:cubicBezTo>
                    <a:pt x="17" y="28"/>
                    <a:pt x="0" y="12"/>
                    <a:pt x="26"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5" name="Google Shape;905;p86"/>
            <p:cNvSpPr/>
            <p:nvPr/>
          </p:nvSpPr>
          <p:spPr>
            <a:xfrm rot="5400000">
              <a:off x="11360464" y="3934729"/>
              <a:ext cx="143559" cy="97107"/>
            </a:xfrm>
            <a:custGeom>
              <a:rect b="b" l="l" r="r" t="t"/>
              <a:pathLst>
                <a:path extrusionOk="0" h="32" w="44">
                  <a:moveTo>
                    <a:pt x="31" y="1"/>
                  </a:moveTo>
                  <a:cubicBezTo>
                    <a:pt x="40" y="0"/>
                    <a:pt x="44" y="8"/>
                    <a:pt x="43" y="15"/>
                  </a:cubicBezTo>
                  <a:cubicBezTo>
                    <a:pt x="29" y="32"/>
                    <a:pt x="0" y="6"/>
                    <a:pt x="31"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6" name="Google Shape;906;p86"/>
            <p:cNvSpPr/>
            <p:nvPr/>
          </p:nvSpPr>
          <p:spPr>
            <a:xfrm rot="5400000">
              <a:off x="11395443" y="5347417"/>
              <a:ext cx="94821" cy="69362"/>
            </a:xfrm>
            <a:custGeom>
              <a:rect b="b" l="l" r="r" t="t"/>
              <a:pathLst>
                <a:path extrusionOk="0" h="23" w="29">
                  <a:moveTo>
                    <a:pt x="13" y="0"/>
                  </a:moveTo>
                  <a:cubicBezTo>
                    <a:pt x="27" y="0"/>
                    <a:pt x="29" y="22"/>
                    <a:pt x="13" y="23"/>
                  </a:cubicBezTo>
                  <a:cubicBezTo>
                    <a:pt x="2" y="22"/>
                    <a:pt x="0" y="2"/>
                    <a:pt x="13"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7" name="Google Shape;907;p86"/>
            <p:cNvSpPr/>
            <p:nvPr/>
          </p:nvSpPr>
          <p:spPr>
            <a:xfrm rot="5400000">
              <a:off x="11343434" y="5658571"/>
              <a:ext cx="140901" cy="102819"/>
            </a:xfrm>
            <a:custGeom>
              <a:rect b="b" l="l" r="r" t="t"/>
              <a:pathLst>
                <a:path extrusionOk="0" h="34" w="43">
                  <a:moveTo>
                    <a:pt x="24" y="0"/>
                  </a:moveTo>
                  <a:cubicBezTo>
                    <a:pt x="43" y="3"/>
                    <a:pt x="28" y="34"/>
                    <a:pt x="14" y="23"/>
                  </a:cubicBezTo>
                  <a:cubicBezTo>
                    <a:pt x="0" y="28"/>
                    <a:pt x="4" y="5"/>
                    <a:pt x="24"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8" name="Google Shape;908;p86"/>
            <p:cNvSpPr/>
            <p:nvPr/>
          </p:nvSpPr>
          <p:spPr>
            <a:xfrm rot="5400000">
              <a:off x="11324095" y="6423833"/>
              <a:ext cx="134697" cy="93843"/>
            </a:xfrm>
            <a:custGeom>
              <a:rect b="b" l="l" r="r" t="t"/>
              <a:pathLst>
                <a:path extrusionOk="0" h="31" w="41">
                  <a:moveTo>
                    <a:pt x="23" y="0"/>
                  </a:moveTo>
                  <a:cubicBezTo>
                    <a:pt x="40" y="1"/>
                    <a:pt x="41" y="31"/>
                    <a:pt x="17" y="25"/>
                  </a:cubicBezTo>
                  <a:cubicBezTo>
                    <a:pt x="0" y="7"/>
                    <a:pt x="17" y="4"/>
                    <a:pt x="23"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09" name="Google Shape;909;p86"/>
            <p:cNvSpPr/>
            <p:nvPr/>
          </p:nvSpPr>
          <p:spPr>
            <a:xfrm rot="5400000">
              <a:off x="11324317" y="5897278"/>
              <a:ext cx="118747" cy="120771"/>
            </a:xfrm>
            <a:custGeom>
              <a:rect b="b" l="l" r="r" t="t"/>
              <a:pathLst>
                <a:path extrusionOk="0" h="40" w="36">
                  <a:moveTo>
                    <a:pt x="16" y="4"/>
                  </a:moveTo>
                  <a:cubicBezTo>
                    <a:pt x="36" y="5"/>
                    <a:pt x="33" y="0"/>
                    <a:pt x="34" y="15"/>
                  </a:cubicBezTo>
                  <a:cubicBezTo>
                    <a:pt x="34" y="40"/>
                    <a:pt x="0" y="22"/>
                    <a:pt x="16" y="4"/>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0" name="Google Shape;910;p86"/>
            <p:cNvSpPr/>
            <p:nvPr/>
          </p:nvSpPr>
          <p:spPr>
            <a:xfrm rot="5400000">
              <a:off x="11356013" y="6183127"/>
              <a:ext cx="131153" cy="72626"/>
            </a:xfrm>
            <a:custGeom>
              <a:rect b="b" l="l" r="r" t="t"/>
              <a:pathLst>
                <a:path extrusionOk="0" h="24" w="40">
                  <a:moveTo>
                    <a:pt x="24" y="0"/>
                  </a:moveTo>
                  <a:cubicBezTo>
                    <a:pt x="40" y="0"/>
                    <a:pt x="38" y="20"/>
                    <a:pt x="25" y="24"/>
                  </a:cubicBezTo>
                  <a:cubicBezTo>
                    <a:pt x="0" y="22"/>
                    <a:pt x="6" y="4"/>
                    <a:pt x="24"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1" name="Google Shape;911;p86"/>
            <p:cNvSpPr/>
            <p:nvPr/>
          </p:nvSpPr>
          <p:spPr>
            <a:xfrm rot="5400000">
              <a:off x="11104198" y="3296179"/>
              <a:ext cx="144445" cy="106083"/>
            </a:xfrm>
            <a:custGeom>
              <a:rect b="b" l="l" r="r" t="t"/>
              <a:pathLst>
                <a:path extrusionOk="0" h="35" w="44">
                  <a:moveTo>
                    <a:pt x="28" y="0"/>
                  </a:moveTo>
                  <a:cubicBezTo>
                    <a:pt x="36" y="1"/>
                    <a:pt x="44" y="12"/>
                    <a:pt x="42" y="21"/>
                  </a:cubicBezTo>
                  <a:cubicBezTo>
                    <a:pt x="23" y="35"/>
                    <a:pt x="0" y="7"/>
                    <a:pt x="28"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2" name="Google Shape;912;p86"/>
            <p:cNvSpPr/>
            <p:nvPr/>
          </p:nvSpPr>
          <p:spPr>
            <a:xfrm rot="5400000">
              <a:off x="11134111" y="4387490"/>
              <a:ext cx="151535" cy="75075"/>
            </a:xfrm>
            <a:custGeom>
              <a:rect b="b" l="l" r="r" t="t"/>
              <a:pathLst>
                <a:path extrusionOk="0" h="25" w="46">
                  <a:moveTo>
                    <a:pt x="23" y="0"/>
                  </a:moveTo>
                  <a:cubicBezTo>
                    <a:pt x="32" y="1"/>
                    <a:pt x="46" y="21"/>
                    <a:pt x="29" y="25"/>
                  </a:cubicBezTo>
                  <a:cubicBezTo>
                    <a:pt x="10" y="23"/>
                    <a:pt x="0" y="9"/>
                    <a:pt x="23"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3" name="Google Shape;913;p86"/>
            <p:cNvSpPr/>
            <p:nvPr/>
          </p:nvSpPr>
          <p:spPr>
            <a:xfrm rot="5400000">
              <a:off x="11138041" y="5384813"/>
              <a:ext cx="134697" cy="84051"/>
            </a:xfrm>
            <a:custGeom>
              <a:rect b="b" l="l" r="r" t="t"/>
              <a:pathLst>
                <a:path extrusionOk="0" h="28" w="41">
                  <a:moveTo>
                    <a:pt x="22" y="0"/>
                  </a:moveTo>
                  <a:cubicBezTo>
                    <a:pt x="41" y="13"/>
                    <a:pt x="24" y="28"/>
                    <a:pt x="8" y="21"/>
                  </a:cubicBezTo>
                  <a:cubicBezTo>
                    <a:pt x="0" y="8"/>
                    <a:pt x="8" y="0"/>
                    <a:pt x="22"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4" name="Google Shape;914;p86"/>
            <p:cNvSpPr/>
            <p:nvPr/>
          </p:nvSpPr>
          <p:spPr>
            <a:xfrm rot="5400000">
              <a:off x="11133693" y="4595717"/>
              <a:ext cx="131153" cy="84866"/>
            </a:xfrm>
            <a:custGeom>
              <a:rect b="b" l="l" r="r" t="t"/>
              <a:pathLst>
                <a:path extrusionOk="0" h="28" w="40">
                  <a:moveTo>
                    <a:pt x="27" y="1"/>
                  </a:moveTo>
                  <a:cubicBezTo>
                    <a:pt x="35" y="0"/>
                    <a:pt x="40" y="10"/>
                    <a:pt x="38" y="17"/>
                  </a:cubicBezTo>
                  <a:cubicBezTo>
                    <a:pt x="17" y="28"/>
                    <a:pt x="0" y="7"/>
                    <a:pt x="27"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5" name="Google Shape;915;p86"/>
            <p:cNvSpPr/>
            <p:nvPr/>
          </p:nvSpPr>
          <p:spPr>
            <a:xfrm rot="5400000">
              <a:off x="11105830" y="6046702"/>
              <a:ext cx="144445" cy="102819"/>
            </a:xfrm>
            <a:custGeom>
              <a:rect b="b" l="l" r="r" t="t"/>
              <a:pathLst>
                <a:path extrusionOk="0" h="34" w="44">
                  <a:moveTo>
                    <a:pt x="31" y="1"/>
                  </a:moveTo>
                  <a:cubicBezTo>
                    <a:pt x="44" y="3"/>
                    <a:pt x="38" y="34"/>
                    <a:pt x="25" y="22"/>
                  </a:cubicBezTo>
                  <a:cubicBezTo>
                    <a:pt x="0" y="28"/>
                    <a:pt x="14" y="0"/>
                    <a:pt x="31"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6" name="Google Shape;916;p86"/>
            <p:cNvSpPr/>
            <p:nvPr/>
          </p:nvSpPr>
          <p:spPr>
            <a:xfrm rot="5400000">
              <a:off x="11117596" y="3060239"/>
              <a:ext cx="115202" cy="121588"/>
            </a:xfrm>
            <a:custGeom>
              <a:rect b="b" l="l" r="r" t="t"/>
              <a:pathLst>
                <a:path extrusionOk="0" h="40" w="35">
                  <a:moveTo>
                    <a:pt x="16" y="4"/>
                  </a:moveTo>
                  <a:cubicBezTo>
                    <a:pt x="35" y="4"/>
                    <a:pt x="32" y="0"/>
                    <a:pt x="33" y="15"/>
                  </a:cubicBezTo>
                  <a:cubicBezTo>
                    <a:pt x="34" y="40"/>
                    <a:pt x="0" y="22"/>
                    <a:pt x="16" y="4"/>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7" name="Google Shape;917;p86"/>
            <p:cNvSpPr/>
            <p:nvPr/>
          </p:nvSpPr>
          <p:spPr>
            <a:xfrm rot="5400000">
              <a:off x="11125265" y="4900335"/>
              <a:ext cx="127608" cy="69362"/>
            </a:xfrm>
            <a:custGeom>
              <a:rect b="b" l="l" r="r" t="t"/>
              <a:pathLst>
                <a:path extrusionOk="0" h="23" w="39">
                  <a:moveTo>
                    <a:pt x="26" y="0"/>
                  </a:moveTo>
                  <a:cubicBezTo>
                    <a:pt x="39" y="1"/>
                    <a:pt x="38" y="21"/>
                    <a:pt x="26" y="23"/>
                  </a:cubicBezTo>
                  <a:cubicBezTo>
                    <a:pt x="0" y="23"/>
                    <a:pt x="5" y="2"/>
                    <a:pt x="26"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8" name="Google Shape;918;p86"/>
            <p:cNvSpPr/>
            <p:nvPr/>
          </p:nvSpPr>
          <p:spPr>
            <a:xfrm rot="5400000">
              <a:off x="11117373" y="5141456"/>
              <a:ext cx="131153" cy="81603"/>
            </a:xfrm>
            <a:custGeom>
              <a:rect b="b" l="l" r="r" t="t"/>
              <a:pathLst>
                <a:path extrusionOk="0" h="27" w="40">
                  <a:moveTo>
                    <a:pt x="25" y="0"/>
                  </a:moveTo>
                  <a:cubicBezTo>
                    <a:pt x="34" y="0"/>
                    <a:pt x="40" y="11"/>
                    <a:pt x="38" y="20"/>
                  </a:cubicBezTo>
                  <a:cubicBezTo>
                    <a:pt x="17" y="27"/>
                    <a:pt x="0" y="12"/>
                    <a:pt x="25"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19" name="Google Shape;919;p86"/>
            <p:cNvSpPr/>
            <p:nvPr/>
          </p:nvSpPr>
          <p:spPr>
            <a:xfrm rot="5400000">
              <a:off x="11112337" y="2598157"/>
              <a:ext cx="134697" cy="81603"/>
            </a:xfrm>
            <a:custGeom>
              <a:rect b="b" l="l" r="r" t="t"/>
              <a:pathLst>
                <a:path extrusionOk="0" h="27" w="41">
                  <a:moveTo>
                    <a:pt x="19" y="0"/>
                  </a:moveTo>
                  <a:cubicBezTo>
                    <a:pt x="41" y="9"/>
                    <a:pt x="28" y="27"/>
                    <a:pt x="7" y="20"/>
                  </a:cubicBezTo>
                  <a:cubicBezTo>
                    <a:pt x="0" y="8"/>
                    <a:pt x="7" y="1"/>
                    <a:pt x="19"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0" name="Google Shape;920;p86"/>
            <p:cNvSpPr/>
            <p:nvPr/>
          </p:nvSpPr>
          <p:spPr>
            <a:xfrm rot="5400000">
              <a:off x="11105830" y="6278710"/>
              <a:ext cx="144445" cy="78339"/>
            </a:xfrm>
            <a:custGeom>
              <a:rect b="b" l="l" r="r" t="t"/>
              <a:pathLst>
                <a:path extrusionOk="0" h="26" w="44">
                  <a:moveTo>
                    <a:pt x="29" y="0"/>
                  </a:moveTo>
                  <a:cubicBezTo>
                    <a:pt x="44" y="3"/>
                    <a:pt x="40" y="22"/>
                    <a:pt x="26" y="26"/>
                  </a:cubicBezTo>
                  <a:cubicBezTo>
                    <a:pt x="0" y="25"/>
                    <a:pt x="11" y="6"/>
                    <a:pt x="29"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1" name="Google Shape;921;p86"/>
            <p:cNvSpPr/>
            <p:nvPr/>
          </p:nvSpPr>
          <p:spPr>
            <a:xfrm rot="5400000">
              <a:off x="11093998" y="5596726"/>
              <a:ext cx="144445" cy="97107"/>
            </a:xfrm>
            <a:custGeom>
              <a:rect b="b" l="l" r="r" t="t"/>
              <a:pathLst>
                <a:path extrusionOk="0" h="32" w="44">
                  <a:moveTo>
                    <a:pt x="31" y="1"/>
                  </a:moveTo>
                  <a:cubicBezTo>
                    <a:pt x="40" y="0"/>
                    <a:pt x="44" y="8"/>
                    <a:pt x="43" y="16"/>
                  </a:cubicBezTo>
                  <a:cubicBezTo>
                    <a:pt x="29" y="32"/>
                    <a:pt x="0" y="7"/>
                    <a:pt x="31"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2" name="Google Shape;922;p86"/>
            <p:cNvSpPr/>
            <p:nvPr/>
          </p:nvSpPr>
          <p:spPr>
            <a:xfrm rot="5400000">
              <a:off x="11097788" y="4080854"/>
              <a:ext cx="131153" cy="84866"/>
            </a:xfrm>
            <a:custGeom>
              <a:rect b="b" l="l" r="r" t="t"/>
              <a:pathLst>
                <a:path extrusionOk="0" h="28" w="40">
                  <a:moveTo>
                    <a:pt x="27" y="1"/>
                  </a:moveTo>
                  <a:cubicBezTo>
                    <a:pt x="35" y="0"/>
                    <a:pt x="40" y="10"/>
                    <a:pt x="38" y="17"/>
                  </a:cubicBezTo>
                  <a:cubicBezTo>
                    <a:pt x="17" y="28"/>
                    <a:pt x="0" y="7"/>
                    <a:pt x="27"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3" name="Google Shape;923;p86"/>
            <p:cNvSpPr/>
            <p:nvPr/>
          </p:nvSpPr>
          <p:spPr>
            <a:xfrm rot="5400000">
              <a:off x="11075637" y="5836680"/>
              <a:ext cx="144445" cy="102819"/>
            </a:xfrm>
            <a:custGeom>
              <a:rect b="b" l="l" r="r" t="t"/>
              <a:pathLst>
                <a:path extrusionOk="0" h="34" w="44">
                  <a:moveTo>
                    <a:pt x="31" y="0"/>
                  </a:moveTo>
                  <a:cubicBezTo>
                    <a:pt x="39" y="0"/>
                    <a:pt x="44" y="12"/>
                    <a:pt x="42" y="19"/>
                  </a:cubicBezTo>
                  <a:cubicBezTo>
                    <a:pt x="25" y="34"/>
                    <a:pt x="0" y="8"/>
                    <a:pt x="31"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4" name="Google Shape;924;p86"/>
            <p:cNvSpPr/>
            <p:nvPr/>
          </p:nvSpPr>
          <p:spPr>
            <a:xfrm rot="5400000">
              <a:off x="11124696" y="2830776"/>
              <a:ext cx="121406" cy="81603"/>
            </a:xfrm>
            <a:custGeom>
              <a:rect b="b" l="l" r="r" t="t"/>
              <a:pathLst>
                <a:path extrusionOk="0" h="27" w="37">
                  <a:moveTo>
                    <a:pt x="19" y="1"/>
                  </a:moveTo>
                  <a:cubicBezTo>
                    <a:pt x="31" y="2"/>
                    <a:pt x="37" y="24"/>
                    <a:pt x="21" y="27"/>
                  </a:cubicBezTo>
                  <a:cubicBezTo>
                    <a:pt x="1" y="27"/>
                    <a:pt x="0" y="0"/>
                    <a:pt x="19" y="1"/>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5" name="Google Shape;925;p86"/>
            <p:cNvSpPr/>
            <p:nvPr/>
          </p:nvSpPr>
          <p:spPr>
            <a:xfrm rot="5400000">
              <a:off x="11082841" y="3849727"/>
              <a:ext cx="147990" cy="78339"/>
            </a:xfrm>
            <a:custGeom>
              <a:rect b="b" l="l" r="r" t="t"/>
              <a:pathLst>
                <a:path extrusionOk="0" h="26" w="45">
                  <a:moveTo>
                    <a:pt x="22" y="0"/>
                  </a:moveTo>
                  <a:cubicBezTo>
                    <a:pt x="32" y="2"/>
                    <a:pt x="45" y="22"/>
                    <a:pt x="28" y="26"/>
                  </a:cubicBezTo>
                  <a:cubicBezTo>
                    <a:pt x="10" y="24"/>
                    <a:pt x="0" y="9"/>
                    <a:pt x="22"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6" name="Google Shape;926;p86"/>
            <p:cNvSpPr/>
            <p:nvPr/>
          </p:nvSpPr>
          <p:spPr>
            <a:xfrm rot="5400000">
              <a:off x="11078098" y="3616257"/>
              <a:ext cx="133812" cy="79154"/>
            </a:xfrm>
            <a:custGeom>
              <a:rect b="b" l="l" r="r" t="t"/>
              <a:pathLst>
                <a:path extrusionOk="0" h="26" w="41">
                  <a:moveTo>
                    <a:pt x="19" y="0"/>
                  </a:moveTo>
                  <a:cubicBezTo>
                    <a:pt x="41" y="9"/>
                    <a:pt x="28" y="26"/>
                    <a:pt x="7" y="19"/>
                  </a:cubicBezTo>
                  <a:cubicBezTo>
                    <a:pt x="0" y="8"/>
                    <a:pt x="7" y="1"/>
                    <a:pt x="19"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7" name="Google Shape;927;p86"/>
            <p:cNvSpPr/>
            <p:nvPr/>
          </p:nvSpPr>
          <p:spPr>
            <a:xfrm rot="5400000">
              <a:off x="11076712" y="6507925"/>
              <a:ext cx="127608" cy="81603"/>
            </a:xfrm>
            <a:custGeom>
              <a:rect b="b" l="l" r="r" t="t"/>
              <a:pathLst>
                <a:path extrusionOk="0" h="27" w="39">
                  <a:moveTo>
                    <a:pt x="21" y="2"/>
                  </a:moveTo>
                  <a:cubicBezTo>
                    <a:pt x="36" y="0"/>
                    <a:pt x="39" y="17"/>
                    <a:pt x="26" y="24"/>
                  </a:cubicBezTo>
                  <a:cubicBezTo>
                    <a:pt x="8" y="27"/>
                    <a:pt x="0" y="9"/>
                    <a:pt x="21" y="2"/>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8" name="Google Shape;928;p86"/>
            <p:cNvSpPr/>
            <p:nvPr/>
          </p:nvSpPr>
          <p:spPr>
            <a:xfrm rot="5400000">
              <a:off x="11141853" y="34906"/>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sp>
          <p:nvSpPr>
            <p:cNvPr id="929" name="Google Shape;929;p86"/>
            <p:cNvSpPr/>
            <p:nvPr/>
          </p:nvSpPr>
          <p:spPr>
            <a:xfrm rot="5400000">
              <a:off x="11301184" y="6639670"/>
              <a:ext cx="134697" cy="97107"/>
            </a:xfrm>
            <a:custGeom>
              <a:rect b="b" l="l" r="r" t="t"/>
              <a:pathLst>
                <a:path extrusionOk="0" h="32" w="41">
                  <a:moveTo>
                    <a:pt x="25" y="0"/>
                  </a:moveTo>
                  <a:cubicBezTo>
                    <a:pt x="41" y="13"/>
                    <a:pt x="15" y="32"/>
                    <a:pt x="4" y="18"/>
                  </a:cubicBezTo>
                  <a:cubicBezTo>
                    <a:pt x="0" y="5"/>
                    <a:pt x="15" y="0"/>
                    <a:pt x="25" y="0"/>
                  </a:cubicBezTo>
                  <a:close/>
                </a:path>
              </a:pathLst>
            </a:custGeom>
            <a:solidFill>
              <a:srgbClr val="C8D1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chemeClr val="dk2"/>
                </a:solidFill>
                <a:latin typeface="Arial"/>
                <a:ea typeface="Arial"/>
                <a:cs typeface="Arial"/>
                <a:sym typeface="Arial"/>
              </a:endParaRPr>
            </a:p>
          </p:txBody>
        </p:sp>
      </p:grpSp>
      <p:sp>
        <p:nvSpPr>
          <p:cNvPr id="930" name="Google Shape;930;p86"/>
          <p:cNvSpPr txBox="1"/>
          <p:nvPr>
            <p:ph type="title"/>
          </p:nvPr>
        </p:nvSpPr>
        <p:spPr>
          <a:xfrm>
            <a:off x="802387" y="377191"/>
            <a:ext cx="7225508" cy="994172"/>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1" name="Google Shape;931;p86"/>
          <p:cNvSpPr txBox="1"/>
          <p:nvPr>
            <p:ph idx="1" type="body"/>
          </p:nvPr>
        </p:nvSpPr>
        <p:spPr>
          <a:xfrm>
            <a:off x="802387" y="1405890"/>
            <a:ext cx="7225508" cy="3263504"/>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50000"/>
              </a:lnSpc>
              <a:spcBef>
                <a:spcPts val="750"/>
              </a:spcBef>
              <a:spcAft>
                <a:spcPts val="0"/>
              </a:spcAft>
              <a:buClr>
                <a:srgbClr val="A2B2B5"/>
              </a:buClr>
              <a:buSzPts val="1500"/>
              <a:buFont typeface="Arial"/>
              <a:buChar char="•"/>
              <a:defRPr b="0" i="0" sz="1500" u="none" cap="none" strike="noStrike">
                <a:solidFill>
                  <a:schemeClr val="dk2"/>
                </a:solidFill>
                <a:latin typeface="Avenir"/>
                <a:ea typeface="Avenir"/>
                <a:cs typeface="Avenir"/>
                <a:sym typeface="Avenir"/>
              </a:defRPr>
            </a:lvl1pPr>
            <a:lvl2pPr indent="-228600" lvl="1" marL="914400" marR="0" rtl="0" algn="l">
              <a:lnSpc>
                <a:spcPct val="150000"/>
              </a:lnSpc>
              <a:spcBef>
                <a:spcPts val="375"/>
              </a:spcBef>
              <a:spcAft>
                <a:spcPts val="0"/>
              </a:spcAft>
              <a:buClr>
                <a:srgbClr val="A2B2B5"/>
              </a:buClr>
              <a:buSzPts val="1350"/>
              <a:buFont typeface="Avenir"/>
              <a:buNone/>
              <a:defRPr b="0" i="0" sz="1350" u="none" cap="none" strike="noStrike">
                <a:solidFill>
                  <a:schemeClr val="dk2"/>
                </a:solidFill>
                <a:latin typeface="Avenir"/>
                <a:ea typeface="Avenir"/>
                <a:cs typeface="Avenir"/>
                <a:sym typeface="Avenir"/>
              </a:defRPr>
            </a:lvl2pPr>
            <a:lvl3pPr indent="-304800" lvl="2" marL="1371600" marR="0" rtl="0" algn="l">
              <a:lnSpc>
                <a:spcPct val="150000"/>
              </a:lnSpc>
              <a:spcBef>
                <a:spcPts val="375"/>
              </a:spcBef>
              <a:spcAft>
                <a:spcPts val="0"/>
              </a:spcAft>
              <a:buClr>
                <a:srgbClr val="A2B2B5"/>
              </a:buClr>
              <a:buSzPts val="1200"/>
              <a:buFont typeface="Arial"/>
              <a:buChar char="•"/>
              <a:defRPr b="1" i="0" sz="1200" u="none" cap="none" strike="noStrike">
                <a:solidFill>
                  <a:schemeClr val="dk2"/>
                </a:solidFill>
                <a:latin typeface="Avenir"/>
                <a:ea typeface="Avenir"/>
                <a:cs typeface="Avenir"/>
                <a:sym typeface="Avenir"/>
              </a:defRPr>
            </a:lvl3pPr>
            <a:lvl4pPr indent="-228600" lvl="3" marL="1828800" marR="0" rtl="0" algn="l">
              <a:lnSpc>
                <a:spcPct val="150000"/>
              </a:lnSpc>
              <a:spcBef>
                <a:spcPts val="375"/>
              </a:spcBef>
              <a:spcAft>
                <a:spcPts val="0"/>
              </a:spcAft>
              <a:buClr>
                <a:srgbClr val="A2B2B5"/>
              </a:buClr>
              <a:buSzPts val="1050"/>
              <a:buFont typeface="Avenir"/>
              <a:buNone/>
              <a:defRPr b="0" i="0" sz="1050" u="none" cap="none" strike="noStrike">
                <a:solidFill>
                  <a:schemeClr val="dk2"/>
                </a:solidFill>
                <a:latin typeface="Avenir"/>
                <a:ea typeface="Avenir"/>
                <a:cs typeface="Avenir"/>
                <a:sym typeface="Avenir"/>
              </a:defRPr>
            </a:lvl4pPr>
            <a:lvl5pPr indent="-295275" lvl="4" marL="2286000" marR="0" rtl="0" algn="l">
              <a:lnSpc>
                <a:spcPct val="150000"/>
              </a:lnSpc>
              <a:spcBef>
                <a:spcPts val="375"/>
              </a:spcBef>
              <a:spcAft>
                <a:spcPts val="0"/>
              </a:spcAft>
              <a:buClr>
                <a:srgbClr val="A2B2B5"/>
              </a:buClr>
              <a:buSzPts val="1050"/>
              <a:buFont typeface="Arial"/>
              <a:buChar char="•"/>
              <a:defRPr b="0" i="0" sz="1050" u="none" cap="none" strike="noStrike">
                <a:solidFill>
                  <a:schemeClr val="dk2"/>
                </a:solidFill>
                <a:latin typeface="Avenir"/>
                <a:ea typeface="Avenir"/>
                <a:cs typeface="Avenir"/>
                <a:sym typeface="Avenir"/>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venir"/>
                <a:ea typeface="Avenir"/>
                <a:cs typeface="Avenir"/>
                <a:sym typeface="Avenir"/>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venir"/>
                <a:ea typeface="Avenir"/>
                <a:cs typeface="Avenir"/>
                <a:sym typeface="Avenir"/>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venir"/>
                <a:ea typeface="Avenir"/>
                <a:cs typeface="Avenir"/>
                <a:sym typeface="Avenir"/>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venir"/>
                <a:ea typeface="Avenir"/>
                <a:cs typeface="Avenir"/>
                <a:sym typeface="Avenir"/>
              </a:defRPr>
            </a:lvl9pPr>
          </a:lstStyle>
          <a:p/>
        </p:txBody>
      </p:sp>
      <p:sp>
        <p:nvSpPr>
          <p:cNvPr id="932" name="Google Shape;932;p86"/>
          <p:cNvSpPr txBox="1"/>
          <p:nvPr>
            <p:ph idx="10" type="dt"/>
          </p:nvPr>
        </p:nvSpPr>
        <p:spPr>
          <a:xfrm>
            <a:off x="130302" y="4786884"/>
            <a:ext cx="2134426"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788"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33" name="Google Shape;933;p86"/>
          <p:cNvSpPr txBox="1"/>
          <p:nvPr>
            <p:ph idx="11" type="ftr"/>
          </p:nvPr>
        </p:nvSpPr>
        <p:spPr>
          <a:xfrm rot="5400000">
            <a:off x="-1316153" y="1569899"/>
            <a:ext cx="3118104" cy="31206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788"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34" name="Google Shape;934;p86"/>
          <p:cNvSpPr txBox="1"/>
          <p:nvPr>
            <p:ph idx="12" type="sldNum"/>
          </p:nvPr>
        </p:nvSpPr>
        <p:spPr>
          <a:xfrm>
            <a:off x="8593440" y="4786884"/>
            <a:ext cx="375748"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788"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None/>
              <a:defRPr b="0" i="0" sz="788"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None/>
              <a:defRPr b="0" i="0" sz="788"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None/>
              <a:defRPr b="0" i="0" sz="788"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None/>
              <a:defRPr b="0" i="0" sz="788"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None/>
              <a:defRPr b="0" i="0" sz="788"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None/>
              <a:defRPr b="0" i="0" sz="788"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None/>
              <a:defRPr b="0" i="0" sz="788"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None/>
              <a:defRPr b="0" i="0" sz="788"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4" name="Shape 1004"/>
        <p:cNvGrpSpPr/>
        <p:nvPr/>
      </p:nvGrpSpPr>
      <p:grpSpPr>
        <a:xfrm>
          <a:off x="0" y="0"/>
          <a:ext cx="0" cy="0"/>
          <a:chOff x="0" y="0"/>
          <a:chExt cx="0" cy="0"/>
        </a:xfrm>
      </p:grpSpPr>
      <p:sp>
        <p:nvSpPr>
          <p:cNvPr id="1005" name="Google Shape;1005;p98"/>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1006" name="Google Shape;1006;p98"/>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1pPr>
            <a:lvl2pPr indent="-317500" lvl="1" marL="914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2pPr>
            <a:lvl3pPr indent="-317500" lvl="2" marL="1371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3pPr>
            <a:lvl4pPr indent="-317500" lvl="3" marL="18288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4pPr>
            <a:lvl5pPr indent="-317500" lvl="4" marL="22860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5pPr>
            <a:lvl6pPr indent="-317500" lvl="5" marL="27432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6pPr>
            <a:lvl7pPr indent="-317500" lvl="6" marL="3200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7pPr>
            <a:lvl8pPr indent="-317500" lvl="7" marL="3657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434343"/>
              </a:buClr>
              <a:buSzPts val="1400"/>
              <a:buFont typeface="Roboto"/>
              <a:buChar char="■"/>
              <a:defRPr b="0" i="0" sz="1400" u="none" cap="none" strike="noStrike">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3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59">
          <p15:clr>
            <a:srgbClr val="EA4335"/>
          </p15:clr>
        </p15:guide>
        <p15:guide id="3" pos="5472">
          <p15:clr>
            <a:srgbClr val="EA4335"/>
          </p15:clr>
        </p15:guide>
        <p15:guide id="4" orient="horz" pos="2981">
          <p15:clr>
            <a:srgbClr val="EA4335"/>
          </p15:clr>
        </p15:guide>
        <p15:guide id="5" pos="2880">
          <p15:clr>
            <a:srgbClr val="EA4335"/>
          </p15:clr>
        </p15:guide>
        <p15:guide id="6" orient="horz" pos="83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hyperlink" Target="https://www.natasshaselvaraj.com/customer-segmentation-with-python/" TargetMode="External"/><Relationship Id="rId4" Type="http://schemas.openxmlformats.org/officeDocument/2006/relationships/hyperlink" Target="https://neptune.ai/blog/customer-segmentation-using-machine-learning" TargetMode="External"/><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1.png"/><Relationship Id="rId8" Type="http://schemas.openxmlformats.org/officeDocument/2006/relationships/image" Target="../media/image2.png"/><Relationship Id="rId10"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0"/>
          <p:cNvSpPr txBox="1"/>
          <p:nvPr>
            <p:ph type="title"/>
          </p:nvPr>
        </p:nvSpPr>
        <p:spPr>
          <a:xfrm>
            <a:off x="4778499" y="833888"/>
            <a:ext cx="4361441" cy="274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6000">
                <a:latin typeface="Teko"/>
                <a:ea typeface="Teko"/>
                <a:cs typeface="Teko"/>
                <a:sym typeface="Teko"/>
              </a:rPr>
              <a:t>Customer Segmentation</a:t>
            </a:r>
            <a:br>
              <a:rPr lang="en" sz="4800"/>
            </a:br>
            <a:r>
              <a:rPr lang="en" sz="2400">
                <a:latin typeface="Teko"/>
                <a:ea typeface="Teko"/>
                <a:cs typeface="Teko"/>
                <a:sym typeface="Teko"/>
              </a:rPr>
              <a:t>Using Data Science</a:t>
            </a:r>
            <a:endParaRPr sz="2400">
              <a:latin typeface="Teko"/>
              <a:ea typeface="Teko"/>
              <a:cs typeface="Teko"/>
              <a:sym typeface="Teko"/>
            </a:endParaRPr>
          </a:p>
        </p:txBody>
      </p:sp>
      <p:pic>
        <p:nvPicPr>
          <p:cNvPr id="1018" name="Google Shape;1018;p100"/>
          <p:cNvPicPr preferRelativeResize="0"/>
          <p:nvPr/>
        </p:nvPicPr>
        <p:blipFill rotWithShape="1">
          <a:blip r:embed="rId3">
            <a:alphaModFix/>
          </a:blip>
          <a:srcRect b="0" l="26501" r="22027" t="0"/>
          <a:stretch/>
        </p:blipFill>
        <p:spPr>
          <a:xfrm>
            <a:off x="0" y="0"/>
            <a:ext cx="3977700" cy="5143500"/>
          </a:xfrm>
          <a:prstGeom prst="round1Rect">
            <a:avLst>
              <a:gd fmla="val 35177" name="adj"/>
            </a:avLst>
          </a:prstGeom>
          <a:noFill/>
          <a:ln>
            <a:noFill/>
          </a:ln>
        </p:spPr>
      </p:pic>
      <p:sp>
        <p:nvSpPr>
          <p:cNvPr id="1019" name="Google Shape;1019;p100"/>
          <p:cNvSpPr/>
          <p:nvPr/>
        </p:nvSpPr>
        <p:spPr>
          <a:xfrm flipH="1">
            <a:off x="841394" y="4306100"/>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00"/>
          <p:cNvSpPr/>
          <p:nvPr/>
        </p:nvSpPr>
        <p:spPr>
          <a:xfrm flipH="1">
            <a:off x="4026" y="4306100"/>
            <a:ext cx="834193" cy="837400"/>
          </a:xfrm>
          <a:custGeom>
            <a:rect b="b" l="l" r="r" t="t"/>
            <a:pathLst>
              <a:path extrusionOk="0" h="33496" w="33495">
                <a:moveTo>
                  <a:pt x="0" y="1"/>
                </a:moveTo>
                <a:lnTo>
                  <a:pt x="0" y="33495"/>
                </a:lnTo>
                <a:lnTo>
                  <a:pt x="33495" y="33495"/>
                </a:ln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00"/>
          <p:cNvSpPr/>
          <p:nvPr/>
        </p:nvSpPr>
        <p:spPr>
          <a:xfrm flipH="1">
            <a:off x="-12" y="4306100"/>
            <a:ext cx="844681" cy="837400"/>
          </a:xfrm>
          <a:custGeom>
            <a:rect b="b" l="l" r="r" t="t"/>
            <a:pathLst>
              <a:path extrusionOk="0" h="33496" w="33656">
                <a:moveTo>
                  <a:pt x="0" y="1"/>
                </a:moveTo>
                <a:lnTo>
                  <a:pt x="0" y="33495"/>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2" name="Google Shape;1022;p100"/>
          <p:cNvGrpSpPr/>
          <p:nvPr/>
        </p:nvGrpSpPr>
        <p:grpSpPr>
          <a:xfrm flipH="1">
            <a:off x="841394" y="3467950"/>
            <a:ext cx="844650" cy="838175"/>
            <a:chOff x="513200" y="2286375"/>
            <a:chExt cx="844650" cy="838175"/>
          </a:xfrm>
        </p:grpSpPr>
        <p:sp>
          <p:nvSpPr>
            <p:cNvPr id="1023" name="Google Shape;1023;p100"/>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00"/>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00"/>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00"/>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00"/>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00"/>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00"/>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00"/>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1" name="Google Shape;1031;p100"/>
          <p:cNvSpPr/>
          <p:nvPr/>
        </p:nvSpPr>
        <p:spPr>
          <a:xfrm flipH="1">
            <a:off x="4059" y="3467950"/>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00"/>
          <p:cNvSpPr txBox="1"/>
          <p:nvPr>
            <p:ph idx="1" type="subTitle"/>
          </p:nvPr>
        </p:nvSpPr>
        <p:spPr>
          <a:xfrm>
            <a:off x="4778500" y="3791788"/>
            <a:ext cx="3693988" cy="668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800">
                <a:latin typeface="Teko"/>
                <a:ea typeface="Teko"/>
                <a:cs typeface="Teko"/>
                <a:sym typeface="Teko"/>
              </a:rPr>
              <a:t>Group:- 12</a:t>
            </a:r>
            <a:endParaRPr sz="1800">
              <a:latin typeface="Teko"/>
              <a:ea typeface="Teko"/>
              <a:cs typeface="Teko"/>
              <a:sym typeface="Teko"/>
            </a:endParaRPr>
          </a:p>
          <a:p>
            <a:pPr indent="0" lvl="0" marL="0" rtl="0" algn="l">
              <a:lnSpc>
                <a:spcPct val="100000"/>
              </a:lnSpc>
              <a:spcBef>
                <a:spcPts val="0"/>
              </a:spcBef>
              <a:spcAft>
                <a:spcPts val="0"/>
              </a:spcAft>
              <a:buSzPts val="1400"/>
              <a:buNone/>
            </a:pPr>
            <a:r>
              <a:rPr lang="en" sz="1800">
                <a:latin typeface="Teko"/>
                <a:ea typeface="Teko"/>
                <a:cs typeface="Teko"/>
                <a:sym typeface="Teko"/>
              </a:rPr>
              <a:t>Guide Faculty:- Mr. Manoj Kumar</a:t>
            </a:r>
            <a:endParaRPr sz="1800">
              <a:latin typeface="Teko"/>
              <a:ea typeface="Teko"/>
              <a:cs typeface="Teko"/>
              <a:sym typeface="Teko"/>
            </a:endParaRPr>
          </a:p>
        </p:txBody>
      </p:sp>
      <p:sp>
        <p:nvSpPr>
          <p:cNvPr id="1033" name="Google Shape;1033;p100"/>
          <p:cNvSpPr/>
          <p:nvPr/>
        </p:nvSpPr>
        <p:spPr>
          <a:xfrm>
            <a:off x="437488" y="56163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4" name="Google Shape;1034;p100"/>
          <p:cNvGrpSpPr/>
          <p:nvPr/>
        </p:nvGrpSpPr>
        <p:grpSpPr>
          <a:xfrm>
            <a:off x="1348863" y="320338"/>
            <a:ext cx="201100" cy="204325"/>
            <a:chOff x="3375338" y="419625"/>
            <a:chExt cx="201100" cy="204325"/>
          </a:xfrm>
        </p:grpSpPr>
        <p:sp>
          <p:nvSpPr>
            <p:cNvPr id="1035" name="Google Shape;1035;p100"/>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00"/>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00"/>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00"/>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39" name="Google Shape;1039;p100"/>
          <p:cNvPicPr preferRelativeResize="0"/>
          <p:nvPr/>
        </p:nvPicPr>
        <p:blipFill rotWithShape="1">
          <a:blip r:embed="rId4">
            <a:alphaModFix/>
          </a:blip>
          <a:srcRect b="0" l="0" r="11905" t="13031"/>
          <a:stretch/>
        </p:blipFill>
        <p:spPr>
          <a:xfrm>
            <a:off x="4365503" y="-5890"/>
            <a:ext cx="2049586" cy="10167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0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 sz="5400">
                <a:latin typeface="Caveat"/>
                <a:ea typeface="Caveat"/>
                <a:cs typeface="Caveat"/>
                <a:sym typeface="Caveat"/>
              </a:rPr>
              <a:t> Real Time Usage</a:t>
            </a:r>
            <a:endParaRPr sz="5400">
              <a:latin typeface="Caveat"/>
              <a:ea typeface="Caveat"/>
              <a:cs typeface="Caveat"/>
              <a:sym typeface="Caveat"/>
            </a:endParaRPr>
          </a:p>
        </p:txBody>
      </p:sp>
      <p:grpSp>
        <p:nvGrpSpPr>
          <p:cNvPr id="1172" name="Google Shape;1172;p109"/>
          <p:cNvGrpSpPr/>
          <p:nvPr/>
        </p:nvGrpSpPr>
        <p:grpSpPr>
          <a:xfrm>
            <a:off x="628650" y="1369617"/>
            <a:ext cx="7886700" cy="3262707"/>
            <a:chOff x="0" y="398"/>
            <a:chExt cx="7886700" cy="3262707"/>
          </a:xfrm>
        </p:grpSpPr>
        <p:sp>
          <p:nvSpPr>
            <p:cNvPr id="1173" name="Google Shape;1173;p109"/>
            <p:cNvSpPr/>
            <p:nvPr/>
          </p:nvSpPr>
          <p:spPr>
            <a:xfrm>
              <a:off x="0" y="398"/>
              <a:ext cx="7886700" cy="932202"/>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9"/>
            <p:cNvSpPr/>
            <p:nvPr/>
          </p:nvSpPr>
          <p:spPr>
            <a:xfrm>
              <a:off x="281991" y="210143"/>
              <a:ext cx="512711" cy="512711"/>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9"/>
            <p:cNvSpPr/>
            <p:nvPr/>
          </p:nvSpPr>
          <p:spPr>
            <a:xfrm>
              <a:off x="1076693" y="398"/>
              <a:ext cx="6810006" cy="932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9"/>
            <p:cNvSpPr txBox="1"/>
            <p:nvPr/>
          </p:nvSpPr>
          <p:spPr>
            <a:xfrm>
              <a:off x="1076693" y="398"/>
              <a:ext cx="6810006" cy="932202"/>
            </a:xfrm>
            <a:prstGeom prst="rect">
              <a:avLst/>
            </a:prstGeom>
            <a:noFill/>
            <a:ln>
              <a:noFill/>
            </a:ln>
          </p:spPr>
          <p:txBody>
            <a:bodyPr anchorCtr="0" anchor="ctr" bIns="98650" lIns="98650" spcFirstLastPara="1" rIns="98650" wrap="square" tIns="986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With Shows like Shark Tank becoming everyone's favorite and the skills and feeling of entrepreneurship on the rise .</a:t>
              </a:r>
              <a:endParaRPr b="0" i="0" sz="1500" u="none" cap="none" strike="noStrike">
                <a:solidFill>
                  <a:srgbClr val="000000"/>
                </a:solidFill>
                <a:latin typeface="Arial"/>
                <a:ea typeface="Arial"/>
                <a:cs typeface="Arial"/>
                <a:sym typeface="Arial"/>
              </a:endParaRPr>
            </a:p>
          </p:txBody>
        </p:sp>
        <p:sp>
          <p:nvSpPr>
            <p:cNvPr id="1177" name="Google Shape;1177;p109"/>
            <p:cNvSpPr/>
            <p:nvPr/>
          </p:nvSpPr>
          <p:spPr>
            <a:xfrm>
              <a:off x="0" y="1165650"/>
              <a:ext cx="7886700" cy="932202"/>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9"/>
            <p:cNvSpPr/>
            <p:nvPr/>
          </p:nvSpPr>
          <p:spPr>
            <a:xfrm>
              <a:off x="281991" y="1375396"/>
              <a:ext cx="512711" cy="512711"/>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9"/>
            <p:cNvSpPr/>
            <p:nvPr/>
          </p:nvSpPr>
          <p:spPr>
            <a:xfrm>
              <a:off x="1076693" y="1165650"/>
              <a:ext cx="6810006" cy="932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9"/>
            <p:cNvSpPr txBox="1"/>
            <p:nvPr/>
          </p:nvSpPr>
          <p:spPr>
            <a:xfrm>
              <a:off x="1076693" y="1165650"/>
              <a:ext cx="6810006" cy="932202"/>
            </a:xfrm>
            <a:prstGeom prst="rect">
              <a:avLst/>
            </a:prstGeom>
            <a:noFill/>
            <a:ln>
              <a:noFill/>
            </a:ln>
          </p:spPr>
          <p:txBody>
            <a:bodyPr anchorCtr="0" anchor="ctr" bIns="98650" lIns="98650" spcFirstLastPara="1" rIns="98650" wrap="square" tIns="986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It is very important for as start-up or business to know what their target market is and to which age group their product caters and adheres the most.</a:t>
              </a:r>
              <a:endParaRPr b="0" i="0" sz="1500" u="none" cap="none" strike="noStrike">
                <a:solidFill>
                  <a:srgbClr val="000000"/>
                </a:solidFill>
                <a:latin typeface="Arial"/>
                <a:ea typeface="Arial"/>
                <a:cs typeface="Arial"/>
                <a:sym typeface="Arial"/>
              </a:endParaRPr>
            </a:p>
          </p:txBody>
        </p:sp>
        <p:sp>
          <p:nvSpPr>
            <p:cNvPr id="1181" name="Google Shape;1181;p109"/>
            <p:cNvSpPr/>
            <p:nvPr/>
          </p:nvSpPr>
          <p:spPr>
            <a:xfrm>
              <a:off x="0" y="2330903"/>
              <a:ext cx="7886700" cy="932202"/>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9"/>
            <p:cNvSpPr/>
            <p:nvPr/>
          </p:nvSpPr>
          <p:spPr>
            <a:xfrm>
              <a:off x="281991" y="2540649"/>
              <a:ext cx="512711" cy="512711"/>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9"/>
            <p:cNvSpPr/>
            <p:nvPr/>
          </p:nvSpPr>
          <p:spPr>
            <a:xfrm>
              <a:off x="1076693" y="2330903"/>
              <a:ext cx="6810006" cy="932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9"/>
            <p:cNvSpPr txBox="1"/>
            <p:nvPr/>
          </p:nvSpPr>
          <p:spPr>
            <a:xfrm>
              <a:off x="1076693" y="2330903"/>
              <a:ext cx="6810006" cy="932202"/>
            </a:xfrm>
            <a:prstGeom prst="rect">
              <a:avLst/>
            </a:prstGeom>
            <a:noFill/>
            <a:ln>
              <a:noFill/>
            </a:ln>
          </p:spPr>
          <p:txBody>
            <a:bodyPr anchorCtr="0" anchor="ctr" bIns="98650" lIns="98650" spcFirstLastPara="1" rIns="98650" wrap="square" tIns="986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Hence our model comes in use here by providing the client with detailed and precise knowledge about the client’s buyer group which can help the client to scale up and build the business. </a:t>
              </a:r>
              <a:endParaRPr b="0" i="0" sz="15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8" name="Shape 1188"/>
        <p:cNvGrpSpPr/>
        <p:nvPr/>
      </p:nvGrpSpPr>
      <p:grpSpPr>
        <a:xfrm>
          <a:off x="0" y="0"/>
          <a:ext cx="0" cy="0"/>
          <a:chOff x="0" y="0"/>
          <a:chExt cx="0" cy="0"/>
        </a:xfrm>
      </p:grpSpPr>
      <p:sp>
        <p:nvSpPr>
          <p:cNvPr id="1189" name="Google Shape;1189;p110"/>
          <p:cNvSpPr txBox="1"/>
          <p:nvPr>
            <p:ph type="title"/>
          </p:nvPr>
        </p:nvSpPr>
        <p:spPr>
          <a:xfrm>
            <a:off x="2626383" y="3696134"/>
            <a:ext cx="3088087" cy="1179579"/>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lt1"/>
              </a:buClr>
              <a:buSzPts val="3600"/>
              <a:buFont typeface="Arabic Typesetting"/>
              <a:buNone/>
            </a:pPr>
            <a:r>
              <a:rPr b="1" lang="en" sz="3100">
                <a:latin typeface="Arabic Typesetting"/>
                <a:ea typeface="Arabic Typesetting"/>
                <a:cs typeface="Arabic Typesetting"/>
                <a:sym typeface="Arabic Typesetting"/>
              </a:rPr>
              <a:t>Hardware &amp; Software Requirements</a:t>
            </a:r>
            <a:endParaRPr sz="2800"/>
          </a:p>
        </p:txBody>
      </p:sp>
      <p:sp>
        <p:nvSpPr>
          <p:cNvPr id="1190" name="Google Shape;1190;p110"/>
          <p:cNvSpPr/>
          <p:nvPr/>
        </p:nvSpPr>
        <p:spPr>
          <a:xfrm>
            <a:off x="472595" y="471782"/>
            <a:ext cx="912912" cy="64465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pic>
        <p:nvPicPr>
          <p:cNvPr id="1191" name="Google Shape;1191;p110"/>
          <p:cNvPicPr preferRelativeResize="0"/>
          <p:nvPr/>
        </p:nvPicPr>
        <p:blipFill rotWithShape="1">
          <a:blip r:embed="rId3">
            <a:alphaModFix/>
          </a:blip>
          <a:srcRect b="0" l="0" r="0" t="0"/>
          <a:stretch/>
        </p:blipFill>
        <p:spPr>
          <a:xfrm>
            <a:off x="694647" y="557092"/>
            <a:ext cx="443219" cy="474032"/>
          </a:xfrm>
          <a:prstGeom prst="rect">
            <a:avLst/>
          </a:prstGeom>
          <a:noFill/>
          <a:ln>
            <a:noFill/>
          </a:ln>
        </p:spPr>
      </p:pic>
      <p:sp>
        <p:nvSpPr>
          <p:cNvPr id="1192" name="Google Shape;1192;p110"/>
          <p:cNvSpPr/>
          <p:nvPr/>
        </p:nvSpPr>
        <p:spPr>
          <a:xfrm>
            <a:off x="1382762" y="476654"/>
            <a:ext cx="510306" cy="637310"/>
          </a:xfrm>
          <a:prstGeom prst="rtTriangle">
            <a:avLst/>
          </a:prstGeom>
          <a:solidFill>
            <a:srgbClr val="3D4B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93" name="Google Shape;1193;p110"/>
          <p:cNvSpPr/>
          <p:nvPr/>
        </p:nvSpPr>
        <p:spPr>
          <a:xfrm>
            <a:off x="3717264" y="6640"/>
            <a:ext cx="1182114" cy="110952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pic>
        <p:nvPicPr>
          <p:cNvPr id="1194" name="Google Shape;1194;p110"/>
          <p:cNvPicPr preferRelativeResize="0"/>
          <p:nvPr/>
        </p:nvPicPr>
        <p:blipFill rotWithShape="1">
          <a:blip r:embed="rId4">
            <a:alphaModFix/>
          </a:blip>
          <a:srcRect b="0" l="0" r="0" t="0"/>
          <a:stretch/>
        </p:blipFill>
        <p:spPr>
          <a:xfrm>
            <a:off x="3919821" y="139685"/>
            <a:ext cx="780944" cy="847565"/>
          </a:xfrm>
          <a:prstGeom prst="rect">
            <a:avLst/>
          </a:prstGeom>
          <a:noFill/>
          <a:ln>
            <a:noFill/>
          </a:ln>
        </p:spPr>
      </p:pic>
      <p:sp>
        <p:nvSpPr>
          <p:cNvPr id="1195" name="Google Shape;1195;p110"/>
          <p:cNvSpPr/>
          <p:nvPr/>
        </p:nvSpPr>
        <p:spPr>
          <a:xfrm>
            <a:off x="4892723" y="0"/>
            <a:ext cx="819195" cy="1109525"/>
          </a:xfrm>
          <a:prstGeom prst="rtTriangle">
            <a:avLst/>
          </a:prstGeom>
          <a:solidFill>
            <a:srgbClr val="3D4B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96" name="Google Shape;1196;p110"/>
          <p:cNvSpPr/>
          <p:nvPr/>
        </p:nvSpPr>
        <p:spPr>
          <a:xfrm>
            <a:off x="5658053" y="466139"/>
            <a:ext cx="3024378" cy="165277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97" name="Google Shape;1197;p110"/>
          <p:cNvSpPr/>
          <p:nvPr/>
        </p:nvSpPr>
        <p:spPr>
          <a:xfrm>
            <a:off x="474831" y="2136068"/>
            <a:ext cx="1754306" cy="256205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98" name="Google Shape;1198;p110"/>
          <p:cNvSpPr/>
          <p:nvPr/>
        </p:nvSpPr>
        <p:spPr>
          <a:xfrm flipH="1" rot="-5400000">
            <a:off x="835607" y="743913"/>
            <a:ext cx="1028700" cy="1767583"/>
          </a:xfrm>
          <a:custGeom>
            <a:rect b="b" l="l" r="r" t="t"/>
            <a:pathLst>
              <a:path extrusionOk="0" h="2356777" w="1371600">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99" name="Google Shape;1199;p110"/>
          <p:cNvSpPr/>
          <p:nvPr/>
        </p:nvSpPr>
        <p:spPr>
          <a:xfrm>
            <a:off x="2233779" y="1114373"/>
            <a:ext cx="1493204" cy="1028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pic>
        <p:nvPicPr>
          <p:cNvPr id="1200" name="Google Shape;1200;p110"/>
          <p:cNvPicPr preferRelativeResize="0"/>
          <p:nvPr/>
        </p:nvPicPr>
        <p:blipFill rotWithShape="1">
          <a:blip r:embed="rId5">
            <a:alphaModFix/>
          </a:blip>
          <a:srcRect b="0" l="0" r="0" t="0"/>
          <a:stretch/>
        </p:blipFill>
        <p:spPr>
          <a:xfrm>
            <a:off x="2562087" y="1224080"/>
            <a:ext cx="802048" cy="802048"/>
          </a:xfrm>
          <a:prstGeom prst="rect">
            <a:avLst/>
          </a:prstGeom>
          <a:noFill/>
          <a:ln>
            <a:noFill/>
          </a:ln>
        </p:spPr>
      </p:pic>
      <p:sp>
        <p:nvSpPr>
          <p:cNvPr id="1201" name="Google Shape;1201;p110"/>
          <p:cNvSpPr/>
          <p:nvPr/>
        </p:nvSpPr>
        <p:spPr>
          <a:xfrm flipH="1">
            <a:off x="5405121" y="1828174"/>
            <a:ext cx="244200" cy="304976"/>
          </a:xfrm>
          <a:prstGeom prst="rtTriangle">
            <a:avLst/>
          </a:prstGeom>
          <a:solidFill>
            <a:srgbClr val="FFBF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pic>
        <p:nvPicPr>
          <p:cNvPr id="1202" name="Google Shape;1202;p110"/>
          <p:cNvPicPr preferRelativeResize="0"/>
          <p:nvPr/>
        </p:nvPicPr>
        <p:blipFill rotWithShape="1">
          <a:blip r:embed="rId6">
            <a:alphaModFix/>
          </a:blip>
          <a:srcRect b="0" l="0" r="0" t="0"/>
          <a:stretch/>
        </p:blipFill>
        <p:spPr>
          <a:xfrm>
            <a:off x="5794015" y="736315"/>
            <a:ext cx="2787014" cy="1128740"/>
          </a:xfrm>
          <a:prstGeom prst="rect">
            <a:avLst/>
          </a:prstGeom>
          <a:noFill/>
          <a:ln>
            <a:noFill/>
          </a:ln>
        </p:spPr>
      </p:pic>
      <p:sp>
        <p:nvSpPr>
          <p:cNvPr id="1203" name="Google Shape;1203;p110"/>
          <p:cNvSpPr/>
          <p:nvPr/>
        </p:nvSpPr>
        <p:spPr>
          <a:xfrm flipH="1" rot="-5400000">
            <a:off x="1937936" y="2432291"/>
            <a:ext cx="1410822" cy="819195"/>
          </a:xfrm>
          <a:prstGeom prst="rtTriangle">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204" name="Google Shape;1204;p110"/>
          <p:cNvSpPr/>
          <p:nvPr/>
        </p:nvSpPr>
        <p:spPr>
          <a:xfrm>
            <a:off x="3054425" y="2132489"/>
            <a:ext cx="2606040" cy="141274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205" name="Google Shape;1205;p110"/>
          <p:cNvSpPr/>
          <p:nvPr/>
        </p:nvSpPr>
        <p:spPr>
          <a:xfrm>
            <a:off x="3720326" y="1116166"/>
            <a:ext cx="819195" cy="1023074"/>
          </a:xfrm>
          <a:prstGeom prst="rtTriangle">
            <a:avLst/>
          </a:prstGeom>
          <a:solidFill>
            <a:srgbClr val="3D4B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206" name="Google Shape;1206;p110"/>
          <p:cNvSpPr/>
          <p:nvPr/>
        </p:nvSpPr>
        <p:spPr>
          <a:xfrm>
            <a:off x="3720820" y="1111308"/>
            <a:ext cx="1168347" cy="1021842"/>
          </a:xfrm>
          <a:custGeom>
            <a:rect b="b" l="l" r="r" t="t"/>
            <a:pathLst>
              <a:path extrusionOk="0" h="1362456" w="1557796">
                <a:moveTo>
                  <a:pt x="0" y="0"/>
                </a:moveTo>
                <a:lnTo>
                  <a:pt x="1557796" y="0"/>
                </a:lnTo>
                <a:lnTo>
                  <a:pt x="1557796" y="1362456"/>
                </a:lnTo>
                <a:lnTo>
                  <a:pt x="1090945" y="1362456"/>
                </a:lnTo>
                <a:close/>
              </a:path>
            </a:pathLst>
          </a:cu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207" name="Google Shape;1207;p110"/>
          <p:cNvSpPr/>
          <p:nvPr/>
        </p:nvSpPr>
        <p:spPr>
          <a:xfrm>
            <a:off x="3717264" y="1110076"/>
            <a:ext cx="819195" cy="1023074"/>
          </a:xfrm>
          <a:prstGeom prst="rtTriangle">
            <a:avLst/>
          </a:prstGeom>
          <a:solidFill>
            <a:srgbClr val="3D4B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pic>
        <p:nvPicPr>
          <p:cNvPr id="1208" name="Google Shape;1208;p110"/>
          <p:cNvPicPr preferRelativeResize="0"/>
          <p:nvPr/>
        </p:nvPicPr>
        <p:blipFill rotWithShape="1">
          <a:blip r:embed="rId7">
            <a:alphaModFix/>
          </a:blip>
          <a:srcRect b="0" l="0" r="0" t="0"/>
          <a:stretch/>
        </p:blipFill>
        <p:spPr>
          <a:xfrm>
            <a:off x="589535" y="2553547"/>
            <a:ext cx="1524162" cy="1767144"/>
          </a:xfrm>
          <a:prstGeom prst="rect">
            <a:avLst/>
          </a:prstGeom>
          <a:noFill/>
          <a:ln>
            <a:noFill/>
          </a:ln>
        </p:spPr>
      </p:pic>
      <p:pic>
        <p:nvPicPr>
          <p:cNvPr id="1209" name="Google Shape;1209;p110"/>
          <p:cNvPicPr preferRelativeResize="0"/>
          <p:nvPr/>
        </p:nvPicPr>
        <p:blipFill rotWithShape="1">
          <a:blip r:embed="rId8">
            <a:alphaModFix/>
          </a:blip>
          <a:srcRect b="0" l="0" r="0" t="0"/>
          <a:stretch/>
        </p:blipFill>
        <p:spPr>
          <a:xfrm>
            <a:off x="3777506" y="2234614"/>
            <a:ext cx="1208499" cy="1208499"/>
          </a:xfrm>
          <a:prstGeom prst="rect">
            <a:avLst/>
          </a:prstGeom>
          <a:noFill/>
          <a:ln>
            <a:noFill/>
          </a:ln>
        </p:spPr>
      </p:pic>
      <p:sp>
        <p:nvSpPr>
          <p:cNvPr id="1210" name="Google Shape;1210;p110"/>
          <p:cNvSpPr/>
          <p:nvPr/>
        </p:nvSpPr>
        <p:spPr>
          <a:xfrm rot="5400000">
            <a:off x="2087221" y="3710585"/>
            <a:ext cx="1121638" cy="837806"/>
          </a:xfrm>
          <a:prstGeom prst="rtTriangle">
            <a:avLst/>
          </a:prstGeom>
          <a:solidFill>
            <a:schemeClr val="accent3">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211" name="Google Shape;1211;p110"/>
          <p:cNvSpPr txBox="1"/>
          <p:nvPr/>
        </p:nvSpPr>
        <p:spPr>
          <a:xfrm>
            <a:off x="5891473" y="2364786"/>
            <a:ext cx="2779933" cy="2296114"/>
          </a:xfrm>
          <a:prstGeom prst="rect">
            <a:avLst/>
          </a:prstGeom>
          <a:noFill/>
          <a:ln>
            <a:noFill/>
          </a:ln>
        </p:spPr>
        <p:txBody>
          <a:bodyPr anchorCtr="0" anchor="ctr" bIns="34275" lIns="68575" spcFirstLastPara="1" rIns="68575" wrap="square" tIns="34275">
            <a:normAutofit fontScale="92500" lnSpcReduction="10000"/>
          </a:bodyPr>
          <a:lstStyle/>
          <a:p>
            <a:pPr indent="-171450" lvl="0" marL="342900" marR="0" rtl="0" algn="l">
              <a:lnSpc>
                <a:spcPct val="90000"/>
              </a:lnSpc>
              <a:spcBef>
                <a:spcPts val="0"/>
              </a:spcBef>
              <a:spcAft>
                <a:spcPts val="0"/>
              </a:spcAft>
              <a:buClr>
                <a:srgbClr val="FFFFFF"/>
              </a:buClr>
              <a:buSzPct val="84084"/>
              <a:buFont typeface="Arial"/>
              <a:buChar char="•"/>
            </a:pPr>
            <a:r>
              <a:rPr b="0" i="0" lang="en" sz="1800" u="none" cap="none" strike="noStrike">
                <a:solidFill>
                  <a:srgbClr val="FFFFFF"/>
                </a:solidFill>
                <a:latin typeface="Arabic Typesetting"/>
                <a:ea typeface="Arabic Typesetting"/>
                <a:cs typeface="Arabic Typesetting"/>
                <a:sym typeface="Arabic Typesetting"/>
              </a:rPr>
              <a:t>GOOD PROCESSOR</a:t>
            </a:r>
            <a:endParaRPr/>
          </a:p>
          <a:p>
            <a:pPr indent="-171450" lvl="0" marL="342900" marR="0" rtl="0" algn="l">
              <a:lnSpc>
                <a:spcPct val="90000"/>
              </a:lnSpc>
              <a:spcBef>
                <a:spcPts val="450"/>
              </a:spcBef>
              <a:spcAft>
                <a:spcPts val="0"/>
              </a:spcAft>
              <a:buClr>
                <a:srgbClr val="FFFFFF"/>
              </a:buClr>
              <a:buSzPct val="84084"/>
              <a:buFont typeface="Arial"/>
              <a:buChar char="•"/>
            </a:pPr>
            <a:r>
              <a:rPr b="0" i="0" lang="en" sz="1800" u="none" cap="none" strike="noStrike">
                <a:solidFill>
                  <a:srgbClr val="FFFFFF"/>
                </a:solidFill>
                <a:latin typeface="Arabic Typesetting"/>
                <a:ea typeface="Arabic Typesetting"/>
                <a:cs typeface="Arabic Typesetting"/>
                <a:sym typeface="Arabic Typesetting"/>
              </a:rPr>
              <a:t>HIGH END GRAPHICS CARD</a:t>
            </a:r>
            <a:endParaRPr/>
          </a:p>
          <a:p>
            <a:pPr indent="-171450" lvl="0" marL="342900" marR="0" rtl="0" algn="l">
              <a:lnSpc>
                <a:spcPct val="90000"/>
              </a:lnSpc>
              <a:spcBef>
                <a:spcPts val="450"/>
              </a:spcBef>
              <a:spcAft>
                <a:spcPts val="0"/>
              </a:spcAft>
              <a:buClr>
                <a:srgbClr val="FFFFFF"/>
              </a:buClr>
              <a:buSzPct val="84084"/>
              <a:buFont typeface="Arial"/>
              <a:buChar char="•"/>
            </a:pPr>
            <a:r>
              <a:rPr b="0" i="0" lang="en" sz="1800" u="none" cap="none" strike="noStrike">
                <a:solidFill>
                  <a:srgbClr val="FFFFFF"/>
                </a:solidFill>
                <a:latin typeface="Arabic Typesetting"/>
                <a:ea typeface="Arabic Typesetting"/>
                <a:cs typeface="Arabic Typesetting"/>
                <a:sym typeface="Arabic Typesetting"/>
              </a:rPr>
              <a:t>PYTHON</a:t>
            </a:r>
            <a:endParaRPr/>
          </a:p>
          <a:p>
            <a:pPr indent="-171450" lvl="0" marL="342900" marR="0" rtl="0" algn="l">
              <a:lnSpc>
                <a:spcPct val="90000"/>
              </a:lnSpc>
              <a:spcBef>
                <a:spcPts val="450"/>
              </a:spcBef>
              <a:spcAft>
                <a:spcPts val="0"/>
              </a:spcAft>
              <a:buClr>
                <a:srgbClr val="FFFFFF"/>
              </a:buClr>
              <a:buSzPct val="84084"/>
              <a:buFont typeface="Arial"/>
              <a:buChar char="•"/>
            </a:pPr>
            <a:r>
              <a:rPr b="0" i="0" lang="en" sz="1800" u="none" cap="none" strike="noStrike">
                <a:solidFill>
                  <a:srgbClr val="FFFFFF"/>
                </a:solidFill>
                <a:latin typeface="Arabic Typesetting"/>
                <a:ea typeface="Arabic Typesetting"/>
                <a:cs typeface="Arabic Typesetting"/>
                <a:sym typeface="Arabic Typesetting"/>
              </a:rPr>
              <a:t>MATPLOTLIB</a:t>
            </a:r>
            <a:endParaRPr/>
          </a:p>
          <a:p>
            <a:pPr indent="-171450" lvl="0" marL="342900" marR="0" rtl="0" algn="l">
              <a:lnSpc>
                <a:spcPct val="90000"/>
              </a:lnSpc>
              <a:spcBef>
                <a:spcPts val="450"/>
              </a:spcBef>
              <a:spcAft>
                <a:spcPts val="0"/>
              </a:spcAft>
              <a:buClr>
                <a:srgbClr val="FFFFFF"/>
              </a:buClr>
              <a:buSzPct val="84084"/>
              <a:buFont typeface="Arial"/>
              <a:buChar char="•"/>
            </a:pPr>
            <a:r>
              <a:rPr b="0" i="0" lang="en" sz="1800" u="none" cap="none" strike="noStrike">
                <a:solidFill>
                  <a:srgbClr val="FFFFFF"/>
                </a:solidFill>
                <a:latin typeface="Arabic Typesetting"/>
                <a:ea typeface="Arabic Typesetting"/>
                <a:cs typeface="Arabic Typesetting"/>
                <a:sym typeface="Arabic Typesetting"/>
              </a:rPr>
              <a:t>JUPYTER</a:t>
            </a:r>
            <a:endParaRPr/>
          </a:p>
          <a:p>
            <a:pPr indent="-171450" lvl="0" marL="342900" marR="0" rtl="0" algn="l">
              <a:lnSpc>
                <a:spcPct val="90000"/>
              </a:lnSpc>
              <a:spcBef>
                <a:spcPts val="450"/>
              </a:spcBef>
              <a:spcAft>
                <a:spcPts val="0"/>
              </a:spcAft>
              <a:buClr>
                <a:srgbClr val="FFFFFF"/>
              </a:buClr>
              <a:buSzPct val="84084"/>
              <a:buFont typeface="Arial"/>
              <a:buChar char="•"/>
            </a:pPr>
            <a:r>
              <a:rPr b="0" i="0" lang="en" sz="1800" u="none" cap="none" strike="noStrike">
                <a:solidFill>
                  <a:srgbClr val="FFFFFF"/>
                </a:solidFill>
                <a:latin typeface="Arabic Typesetting"/>
                <a:ea typeface="Arabic Typesetting"/>
                <a:cs typeface="Arabic Typesetting"/>
                <a:sym typeface="Arabic Typesetting"/>
              </a:rPr>
              <a:t>NUMPY</a:t>
            </a:r>
            <a:endParaRPr/>
          </a:p>
          <a:p>
            <a:pPr indent="-171450" lvl="0" marL="342900" marR="0" rtl="0" algn="l">
              <a:lnSpc>
                <a:spcPct val="90000"/>
              </a:lnSpc>
              <a:spcBef>
                <a:spcPts val="450"/>
              </a:spcBef>
              <a:spcAft>
                <a:spcPts val="0"/>
              </a:spcAft>
              <a:buClr>
                <a:srgbClr val="FFFFFF"/>
              </a:buClr>
              <a:buSzPct val="84084"/>
              <a:buFont typeface="Arial"/>
              <a:buChar char="•"/>
            </a:pPr>
            <a:r>
              <a:rPr b="0" i="0" lang="en" sz="1800" u="none" cap="none" strike="noStrike">
                <a:solidFill>
                  <a:srgbClr val="FFFFFF"/>
                </a:solidFill>
                <a:latin typeface="Arabic Typesetting"/>
                <a:ea typeface="Arabic Typesetting"/>
                <a:cs typeface="Arabic Typesetting"/>
                <a:sym typeface="Arabic Typesetting"/>
              </a:rPr>
              <a:t>PANDAS</a:t>
            </a:r>
            <a:endParaRPr/>
          </a:p>
          <a:p>
            <a:pPr indent="-171450" lvl="0" marL="342900" marR="0" rtl="0" algn="l">
              <a:lnSpc>
                <a:spcPct val="90000"/>
              </a:lnSpc>
              <a:spcBef>
                <a:spcPts val="450"/>
              </a:spcBef>
              <a:spcAft>
                <a:spcPts val="450"/>
              </a:spcAft>
              <a:buClr>
                <a:srgbClr val="FFFFFF"/>
              </a:buClr>
              <a:buSzPct val="84084"/>
              <a:buFont typeface="Arial"/>
              <a:buChar char="•"/>
            </a:pPr>
            <a:r>
              <a:rPr b="0" i="0" lang="en" sz="1800" u="none" cap="none" strike="noStrike">
                <a:solidFill>
                  <a:srgbClr val="FFFFFF"/>
                </a:solidFill>
                <a:latin typeface="Arabic Typesetting"/>
                <a:ea typeface="Arabic Typesetting"/>
                <a:cs typeface="Arabic Typesetting"/>
                <a:sym typeface="Arabic Typesetting"/>
              </a:rPr>
              <a:t>SKLEARN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pic>
        <p:nvPicPr>
          <p:cNvPr descr="Diagram&#10;&#10;Description automatically generated" id="1216" name="Google Shape;1216;p111"/>
          <p:cNvPicPr preferRelativeResize="0"/>
          <p:nvPr/>
        </p:nvPicPr>
        <p:blipFill rotWithShape="1">
          <a:blip r:embed="rId3">
            <a:alphaModFix/>
          </a:blip>
          <a:srcRect b="0" l="0" r="0" t="0"/>
          <a:stretch/>
        </p:blipFill>
        <p:spPr>
          <a:xfrm>
            <a:off x="0" y="0"/>
            <a:ext cx="5129561" cy="5143500"/>
          </a:xfrm>
          <a:prstGeom prst="rect">
            <a:avLst/>
          </a:prstGeom>
          <a:noFill/>
          <a:ln>
            <a:noFill/>
          </a:ln>
        </p:spPr>
      </p:pic>
      <p:sp>
        <p:nvSpPr>
          <p:cNvPr id="1217" name="Google Shape;1217;p111"/>
          <p:cNvSpPr/>
          <p:nvPr/>
        </p:nvSpPr>
        <p:spPr>
          <a:xfrm>
            <a:off x="5335905" y="2110085"/>
            <a:ext cx="3348994"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5400" u="none" cap="none" strike="noStrike">
                <a:solidFill>
                  <a:schemeClr val="dk2"/>
                </a:solidFill>
                <a:latin typeface="Calibri"/>
                <a:ea typeface="Calibri"/>
                <a:cs typeface="Calibri"/>
                <a:sym typeface="Calibri"/>
              </a:rPr>
              <a:t>Flow Chart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1" name="Shape 1221"/>
        <p:cNvGrpSpPr/>
        <p:nvPr/>
      </p:nvGrpSpPr>
      <p:grpSpPr>
        <a:xfrm>
          <a:off x="0" y="0"/>
          <a:ext cx="0" cy="0"/>
          <a:chOff x="0" y="0"/>
          <a:chExt cx="0" cy="0"/>
        </a:xfrm>
      </p:grpSpPr>
      <p:sp>
        <p:nvSpPr>
          <p:cNvPr id="1222" name="Google Shape;1222;p11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venir"/>
              <a:ea typeface="Avenir"/>
              <a:cs typeface="Avenir"/>
              <a:sym typeface="Avenir"/>
            </a:endParaRPr>
          </a:p>
        </p:txBody>
      </p:sp>
      <p:sp>
        <p:nvSpPr>
          <p:cNvPr id="1223" name="Google Shape;1223;p112"/>
          <p:cNvSpPr txBox="1"/>
          <p:nvPr>
            <p:ph type="title"/>
          </p:nvPr>
        </p:nvSpPr>
        <p:spPr>
          <a:xfrm>
            <a:off x="1044693" y="137885"/>
            <a:ext cx="4481350" cy="53822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AD9D2"/>
              </a:buClr>
              <a:buSzPts val="4400"/>
              <a:buFont typeface="Teko"/>
              <a:buNone/>
            </a:pPr>
            <a:r>
              <a:rPr b="1" i="1" lang="en" sz="4400">
                <a:solidFill>
                  <a:srgbClr val="FAD9D2"/>
                </a:solidFill>
                <a:latin typeface="Teko"/>
                <a:ea typeface="Teko"/>
                <a:cs typeface="Teko"/>
                <a:sym typeface="Teko"/>
              </a:rPr>
              <a:t>References</a:t>
            </a:r>
            <a:endParaRPr i="1" sz="3200">
              <a:latin typeface="Teko"/>
              <a:ea typeface="Teko"/>
              <a:cs typeface="Teko"/>
              <a:sym typeface="Teko"/>
            </a:endParaRPr>
          </a:p>
        </p:txBody>
      </p:sp>
      <p:sp>
        <p:nvSpPr>
          <p:cNvPr id="1224" name="Google Shape;1224;p112"/>
          <p:cNvSpPr txBox="1"/>
          <p:nvPr>
            <p:ph idx="1" type="body"/>
          </p:nvPr>
        </p:nvSpPr>
        <p:spPr>
          <a:xfrm>
            <a:off x="827200" y="918064"/>
            <a:ext cx="4387190" cy="3913351"/>
          </a:xfrm>
          <a:prstGeom prst="rect">
            <a:avLst/>
          </a:prstGeom>
          <a:noFill/>
          <a:ln>
            <a:noFill/>
          </a:ln>
        </p:spPr>
        <p:txBody>
          <a:bodyPr anchorCtr="0" anchor="t" bIns="34275" lIns="68575" spcFirstLastPara="1" rIns="68575" wrap="square" tIns="34275">
            <a:normAutofit fontScale="92500"/>
          </a:bodyPr>
          <a:lstStyle/>
          <a:p>
            <a:pPr indent="-171481" lvl="0" marL="171450" rtl="0" algn="l">
              <a:lnSpc>
                <a:spcPct val="150000"/>
              </a:lnSpc>
              <a:spcBef>
                <a:spcPts val="0"/>
              </a:spcBef>
              <a:spcAft>
                <a:spcPts val="0"/>
              </a:spcAft>
              <a:buClr>
                <a:srgbClr val="A2B2B5"/>
              </a:buClr>
              <a:buSzPct val="100000"/>
              <a:buChar char="•"/>
            </a:pPr>
            <a:r>
              <a:rPr lang="en" sz="1300"/>
              <a:t>https://towardsdatascience.com/customer-segmentation-in-python-9c15acf6f945</a:t>
            </a:r>
            <a:endParaRPr/>
          </a:p>
          <a:p>
            <a:pPr indent="-171497" lvl="0" marL="171450" rtl="0" algn="l">
              <a:lnSpc>
                <a:spcPct val="150000"/>
              </a:lnSpc>
              <a:spcBef>
                <a:spcPts val="750"/>
              </a:spcBef>
              <a:spcAft>
                <a:spcPts val="0"/>
              </a:spcAft>
              <a:buClr>
                <a:srgbClr val="A2B2B5"/>
              </a:buClr>
              <a:buSzPct val="100000"/>
              <a:buChar char="•"/>
            </a:pPr>
            <a:r>
              <a:rPr lang="en" sz="1350" u="sng">
                <a:solidFill>
                  <a:schemeClr val="hlink"/>
                </a:solidFill>
                <a:hlinkClick r:id="rId3"/>
              </a:rPr>
              <a:t>https://www.natasshaselvaraj.com/customer-segmentation-with-python/</a:t>
            </a:r>
            <a:endParaRPr sz="1350"/>
          </a:p>
          <a:p>
            <a:pPr indent="-171497" lvl="0" marL="171450" rtl="0" algn="l">
              <a:lnSpc>
                <a:spcPct val="150000"/>
              </a:lnSpc>
              <a:spcBef>
                <a:spcPts val="750"/>
              </a:spcBef>
              <a:spcAft>
                <a:spcPts val="0"/>
              </a:spcAft>
              <a:buClr>
                <a:srgbClr val="A2B2B5"/>
              </a:buClr>
              <a:buSzPct val="100000"/>
              <a:buChar char="•"/>
            </a:pPr>
            <a:r>
              <a:rPr lang="en" sz="1350" u="sng">
                <a:solidFill>
                  <a:schemeClr val="hlink"/>
                </a:solidFill>
                <a:hlinkClick r:id="rId4"/>
              </a:rPr>
              <a:t>https://neptune.ai/blog/customer-segmentation-using-machine-learning</a:t>
            </a:r>
            <a:endParaRPr sz="1350"/>
          </a:p>
          <a:p>
            <a:pPr indent="-171497" lvl="0" marL="171450" rtl="0" algn="l">
              <a:lnSpc>
                <a:spcPct val="150000"/>
              </a:lnSpc>
              <a:spcBef>
                <a:spcPts val="750"/>
              </a:spcBef>
              <a:spcAft>
                <a:spcPts val="0"/>
              </a:spcAft>
              <a:buClr>
                <a:srgbClr val="A2B2B5"/>
              </a:buClr>
              <a:buSzPct val="100000"/>
              <a:buChar char="•"/>
            </a:pPr>
            <a:r>
              <a:rPr lang="en" sz="1350"/>
              <a:t>Book Name: </a:t>
            </a:r>
            <a:endParaRPr/>
          </a:p>
          <a:p>
            <a:pPr indent="-257206" lvl="0" marL="257175" rtl="0" algn="l">
              <a:lnSpc>
                <a:spcPct val="150000"/>
              </a:lnSpc>
              <a:spcBef>
                <a:spcPts val="750"/>
              </a:spcBef>
              <a:spcAft>
                <a:spcPts val="0"/>
              </a:spcAft>
              <a:buClr>
                <a:srgbClr val="A2B2B5"/>
              </a:buClr>
              <a:buSzPct val="100000"/>
              <a:buFont typeface="Arial"/>
              <a:buAutoNum type="arabicPeriod"/>
            </a:pPr>
            <a:r>
              <a:rPr lang="en" sz="1300"/>
              <a:t>Market Segmentation: How to Do It and How to Profit from It (Book by Malcolm McDonald)</a:t>
            </a:r>
            <a:endParaRPr/>
          </a:p>
          <a:p>
            <a:pPr indent="-257206" lvl="0" marL="257175" rtl="0" algn="l">
              <a:lnSpc>
                <a:spcPct val="150000"/>
              </a:lnSpc>
              <a:spcBef>
                <a:spcPts val="750"/>
              </a:spcBef>
              <a:spcAft>
                <a:spcPts val="0"/>
              </a:spcAft>
              <a:buClr>
                <a:srgbClr val="A2B2B5"/>
              </a:buClr>
              <a:buSzPct val="100000"/>
              <a:buFont typeface="Arial"/>
              <a:buAutoNum type="arabicPeriod"/>
            </a:pPr>
            <a:r>
              <a:rPr lang="en" sz="1300"/>
              <a:t>Handbook of Market Segmentation: Strategic Targeting for Business and Technology Firms (Book by Art Weinstein)</a:t>
            </a:r>
            <a:endParaRPr/>
          </a:p>
          <a:p>
            <a:pPr indent="-186690" lvl="0" marL="257175" rtl="0" algn="l">
              <a:lnSpc>
                <a:spcPct val="150000"/>
              </a:lnSpc>
              <a:spcBef>
                <a:spcPts val="750"/>
              </a:spcBef>
              <a:spcAft>
                <a:spcPts val="0"/>
              </a:spcAft>
              <a:buClr>
                <a:srgbClr val="A2B2B5"/>
              </a:buClr>
              <a:buSzPct val="100000"/>
              <a:buNone/>
            </a:pPr>
            <a:r>
              <a:t/>
            </a:r>
            <a:endParaRPr sz="1200"/>
          </a:p>
          <a:p>
            <a:pPr indent="-100965" lvl="0" marL="171450" rtl="0" algn="l">
              <a:lnSpc>
                <a:spcPct val="150000"/>
              </a:lnSpc>
              <a:spcBef>
                <a:spcPts val="750"/>
              </a:spcBef>
              <a:spcAft>
                <a:spcPts val="0"/>
              </a:spcAft>
              <a:buClr>
                <a:srgbClr val="A2B2B5"/>
              </a:buClr>
              <a:buSzPct val="100000"/>
              <a:buNone/>
            </a:pPr>
            <a:r>
              <a:t/>
            </a:r>
            <a:endParaRPr sz="1200"/>
          </a:p>
        </p:txBody>
      </p:sp>
      <p:grpSp>
        <p:nvGrpSpPr>
          <p:cNvPr id="1225" name="Google Shape;1225;p112"/>
          <p:cNvGrpSpPr/>
          <p:nvPr/>
        </p:nvGrpSpPr>
        <p:grpSpPr>
          <a:xfrm>
            <a:off x="6756134" y="0"/>
            <a:ext cx="918292" cy="5128347"/>
            <a:chOff x="9008178" y="0"/>
            <a:chExt cx="1224389" cy="6837796"/>
          </a:xfrm>
        </p:grpSpPr>
        <p:sp>
          <p:nvSpPr>
            <p:cNvPr id="1226" name="Google Shape;1226;p112"/>
            <p:cNvSpPr/>
            <p:nvPr/>
          </p:nvSpPr>
          <p:spPr>
            <a:xfrm rot="5400000">
              <a:off x="9910158" y="4686285"/>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27" name="Google Shape;1227;p112"/>
            <p:cNvSpPr/>
            <p:nvPr/>
          </p:nvSpPr>
          <p:spPr>
            <a:xfrm rot="5400000">
              <a:off x="9255276" y="4028238"/>
              <a:ext cx="147990" cy="75075"/>
            </a:xfrm>
            <a:custGeom>
              <a:rect b="b" l="l" r="r" t="t"/>
              <a:pathLst>
                <a:path extrusionOk="0" h="25" w="45">
                  <a:moveTo>
                    <a:pt x="22" y="0"/>
                  </a:moveTo>
                  <a:cubicBezTo>
                    <a:pt x="32" y="1"/>
                    <a:pt x="45" y="21"/>
                    <a:pt x="28" y="25"/>
                  </a:cubicBezTo>
                  <a:cubicBezTo>
                    <a:pt x="9" y="23"/>
                    <a:pt x="0" y="9"/>
                    <a:pt x="22"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28" name="Google Shape;1228;p112"/>
            <p:cNvSpPr/>
            <p:nvPr/>
          </p:nvSpPr>
          <p:spPr>
            <a:xfrm rot="5400000">
              <a:off x="9849037" y="4199618"/>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29" name="Google Shape;1229;p112"/>
            <p:cNvSpPr/>
            <p:nvPr/>
          </p:nvSpPr>
          <p:spPr>
            <a:xfrm rot="5400000">
              <a:off x="9016499" y="4358128"/>
              <a:ext cx="124951" cy="66098"/>
            </a:xfrm>
            <a:custGeom>
              <a:rect b="b" l="l" r="r" t="t"/>
              <a:pathLst>
                <a:path extrusionOk="0" h="22" w="38">
                  <a:moveTo>
                    <a:pt x="21" y="0"/>
                  </a:moveTo>
                  <a:cubicBezTo>
                    <a:pt x="37" y="2"/>
                    <a:pt x="38" y="20"/>
                    <a:pt x="21" y="22"/>
                  </a:cubicBezTo>
                  <a:cubicBezTo>
                    <a:pt x="9" y="16"/>
                    <a:pt x="0" y="6"/>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0" name="Google Shape;1230;p112"/>
            <p:cNvSpPr/>
            <p:nvPr/>
          </p:nvSpPr>
          <p:spPr>
            <a:xfrm rot="5400000">
              <a:off x="9979206" y="2492807"/>
              <a:ext cx="131153" cy="88130"/>
            </a:xfrm>
            <a:custGeom>
              <a:rect b="b" l="l" r="r" t="t"/>
              <a:pathLst>
                <a:path extrusionOk="0" h="29" w="40">
                  <a:moveTo>
                    <a:pt x="18" y="1"/>
                  </a:moveTo>
                  <a:cubicBezTo>
                    <a:pt x="40" y="6"/>
                    <a:pt x="25" y="29"/>
                    <a:pt x="6" y="20"/>
                  </a:cubicBezTo>
                  <a:cubicBezTo>
                    <a:pt x="0" y="10"/>
                    <a:pt x="5" y="0"/>
                    <a:pt x="18"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1" name="Google Shape;1231;p112"/>
            <p:cNvSpPr/>
            <p:nvPr/>
          </p:nvSpPr>
          <p:spPr>
            <a:xfrm rot="5400000">
              <a:off x="9253994" y="4287329"/>
              <a:ext cx="131153" cy="112612"/>
            </a:xfrm>
            <a:custGeom>
              <a:rect b="b" l="l" r="r" t="t"/>
              <a:pathLst>
                <a:path extrusionOk="0" h="37" w="40">
                  <a:moveTo>
                    <a:pt x="22" y="1"/>
                  </a:moveTo>
                  <a:cubicBezTo>
                    <a:pt x="40" y="3"/>
                    <a:pt x="33" y="37"/>
                    <a:pt x="15" y="23"/>
                  </a:cubicBezTo>
                  <a:cubicBezTo>
                    <a:pt x="0" y="20"/>
                    <a:pt x="7" y="0"/>
                    <a:pt x="22"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2" name="Google Shape;1232;p112"/>
            <p:cNvSpPr/>
            <p:nvPr/>
          </p:nvSpPr>
          <p:spPr>
            <a:xfrm rot="5400000">
              <a:off x="9915556" y="591518"/>
              <a:ext cx="134697" cy="97107"/>
            </a:xfrm>
            <a:custGeom>
              <a:rect b="b" l="l" r="r" t="t"/>
              <a:pathLst>
                <a:path extrusionOk="0" h="32" w="41">
                  <a:moveTo>
                    <a:pt x="25" y="0"/>
                  </a:moveTo>
                  <a:cubicBezTo>
                    <a:pt x="41" y="13"/>
                    <a:pt x="15" y="32"/>
                    <a:pt x="4" y="18"/>
                  </a:cubicBezTo>
                  <a:cubicBezTo>
                    <a:pt x="0" y="5"/>
                    <a:pt x="15" y="0"/>
                    <a:pt x="25"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3" name="Google Shape;1233;p112"/>
            <p:cNvSpPr/>
            <p:nvPr/>
          </p:nvSpPr>
          <p:spPr>
            <a:xfrm rot="5400000">
              <a:off x="9898383" y="1092238"/>
              <a:ext cx="121406" cy="90579"/>
            </a:xfrm>
            <a:custGeom>
              <a:rect b="b" l="l" r="r" t="t"/>
              <a:pathLst>
                <a:path extrusionOk="0" h="30" w="37">
                  <a:moveTo>
                    <a:pt x="26" y="1"/>
                  </a:moveTo>
                  <a:cubicBezTo>
                    <a:pt x="35" y="0"/>
                    <a:pt x="37" y="13"/>
                    <a:pt x="35" y="21"/>
                  </a:cubicBezTo>
                  <a:cubicBezTo>
                    <a:pt x="14" y="30"/>
                    <a:pt x="0" y="8"/>
                    <a:pt x="26"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4" name="Google Shape;1234;p112"/>
            <p:cNvSpPr/>
            <p:nvPr/>
          </p:nvSpPr>
          <p:spPr>
            <a:xfrm rot="5400000">
              <a:off x="9893280" y="343683"/>
              <a:ext cx="127608" cy="114243"/>
            </a:xfrm>
            <a:custGeom>
              <a:rect b="b" l="l" r="r" t="t"/>
              <a:pathLst>
                <a:path extrusionOk="0" h="38" w="39">
                  <a:moveTo>
                    <a:pt x="21" y="1"/>
                  </a:moveTo>
                  <a:cubicBezTo>
                    <a:pt x="35" y="0"/>
                    <a:pt x="38" y="8"/>
                    <a:pt x="39" y="18"/>
                  </a:cubicBezTo>
                  <a:cubicBezTo>
                    <a:pt x="25" y="38"/>
                    <a:pt x="0" y="13"/>
                    <a:pt x="21"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5" name="Google Shape;1235;p112"/>
            <p:cNvSpPr/>
            <p:nvPr/>
          </p:nvSpPr>
          <p:spPr>
            <a:xfrm rot="5400000">
              <a:off x="9903982" y="912529"/>
              <a:ext cx="117860" cy="81603"/>
            </a:xfrm>
            <a:custGeom>
              <a:rect b="b" l="l" r="r" t="t"/>
              <a:pathLst>
                <a:path extrusionOk="0" h="27" w="36">
                  <a:moveTo>
                    <a:pt x="19" y="1"/>
                  </a:moveTo>
                  <a:cubicBezTo>
                    <a:pt x="31" y="1"/>
                    <a:pt x="36" y="24"/>
                    <a:pt x="21" y="27"/>
                  </a:cubicBezTo>
                  <a:cubicBezTo>
                    <a:pt x="1" y="27"/>
                    <a:pt x="0" y="0"/>
                    <a:pt x="19"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6" name="Google Shape;1236;p112"/>
            <p:cNvSpPr/>
            <p:nvPr/>
          </p:nvSpPr>
          <p:spPr>
            <a:xfrm rot="5400000">
              <a:off x="9557429" y="4556751"/>
              <a:ext cx="144445" cy="102819"/>
            </a:xfrm>
            <a:custGeom>
              <a:rect b="b" l="l" r="r" t="t"/>
              <a:pathLst>
                <a:path extrusionOk="0" h="34" w="44">
                  <a:moveTo>
                    <a:pt x="31" y="1"/>
                  </a:moveTo>
                  <a:cubicBezTo>
                    <a:pt x="44" y="3"/>
                    <a:pt x="38" y="34"/>
                    <a:pt x="25" y="22"/>
                  </a:cubicBezTo>
                  <a:cubicBezTo>
                    <a:pt x="0" y="28"/>
                    <a:pt x="14" y="0"/>
                    <a:pt x="31"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7" name="Google Shape;1237;p112"/>
            <p:cNvSpPr/>
            <p:nvPr/>
          </p:nvSpPr>
          <p:spPr>
            <a:xfrm rot="5400000">
              <a:off x="9297930" y="4553921"/>
              <a:ext cx="144445" cy="78339"/>
            </a:xfrm>
            <a:custGeom>
              <a:rect b="b" l="l" r="r" t="t"/>
              <a:pathLst>
                <a:path extrusionOk="0" h="26" w="44">
                  <a:moveTo>
                    <a:pt x="29" y="0"/>
                  </a:moveTo>
                  <a:cubicBezTo>
                    <a:pt x="44" y="3"/>
                    <a:pt x="40" y="22"/>
                    <a:pt x="26" y="26"/>
                  </a:cubicBezTo>
                  <a:cubicBezTo>
                    <a:pt x="0" y="25"/>
                    <a:pt x="11" y="6"/>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8" name="Google Shape;1238;p112"/>
            <p:cNvSpPr/>
            <p:nvPr/>
          </p:nvSpPr>
          <p:spPr>
            <a:xfrm rot="5400000">
              <a:off x="8984509" y="4630313"/>
              <a:ext cx="144445" cy="97107"/>
            </a:xfrm>
            <a:custGeom>
              <a:rect b="b" l="l" r="r" t="t"/>
              <a:pathLst>
                <a:path extrusionOk="0" h="32" w="44">
                  <a:moveTo>
                    <a:pt x="31" y="1"/>
                  </a:moveTo>
                  <a:cubicBezTo>
                    <a:pt x="40" y="0"/>
                    <a:pt x="44" y="8"/>
                    <a:pt x="43" y="16"/>
                  </a:cubicBezTo>
                  <a:cubicBezTo>
                    <a:pt x="29" y="32"/>
                    <a:pt x="0" y="7"/>
                    <a:pt x="31"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39" name="Google Shape;1239;p112"/>
            <p:cNvSpPr/>
            <p:nvPr/>
          </p:nvSpPr>
          <p:spPr>
            <a:xfrm rot="5400000">
              <a:off x="9646204" y="2560977"/>
              <a:ext cx="144445" cy="102819"/>
            </a:xfrm>
            <a:custGeom>
              <a:rect b="b" l="l" r="r" t="t"/>
              <a:pathLst>
                <a:path extrusionOk="0" h="34" w="44">
                  <a:moveTo>
                    <a:pt x="31" y="0"/>
                  </a:moveTo>
                  <a:cubicBezTo>
                    <a:pt x="39" y="0"/>
                    <a:pt x="44" y="12"/>
                    <a:pt x="42" y="19"/>
                  </a:cubicBezTo>
                  <a:cubicBezTo>
                    <a:pt x="25" y="34"/>
                    <a:pt x="0" y="8"/>
                    <a:pt x="3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0" name="Google Shape;1240;p112"/>
            <p:cNvSpPr/>
            <p:nvPr/>
          </p:nvSpPr>
          <p:spPr>
            <a:xfrm rot="5400000">
              <a:off x="8991853" y="4026140"/>
              <a:ext cx="144445" cy="111796"/>
            </a:xfrm>
            <a:custGeom>
              <a:rect b="b" l="l" r="r" t="t"/>
              <a:pathLst>
                <a:path extrusionOk="0" h="37" w="44">
                  <a:moveTo>
                    <a:pt x="29" y="0"/>
                  </a:moveTo>
                  <a:cubicBezTo>
                    <a:pt x="36" y="2"/>
                    <a:pt x="44" y="12"/>
                    <a:pt x="42" y="21"/>
                  </a:cubicBezTo>
                  <a:cubicBezTo>
                    <a:pt x="25" y="37"/>
                    <a:pt x="0" y="7"/>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1" name="Google Shape;1241;p112"/>
            <p:cNvSpPr/>
            <p:nvPr/>
          </p:nvSpPr>
          <p:spPr>
            <a:xfrm rot="5400000">
              <a:off x="9943111" y="2734695"/>
              <a:ext cx="131153" cy="75890"/>
            </a:xfrm>
            <a:custGeom>
              <a:rect b="b" l="l" r="r" t="t"/>
              <a:pathLst>
                <a:path extrusionOk="0" h="25" w="40">
                  <a:moveTo>
                    <a:pt x="18" y="0"/>
                  </a:moveTo>
                  <a:cubicBezTo>
                    <a:pt x="40" y="9"/>
                    <a:pt x="26" y="25"/>
                    <a:pt x="7" y="21"/>
                  </a:cubicBezTo>
                  <a:cubicBezTo>
                    <a:pt x="0" y="11"/>
                    <a:pt x="5" y="0"/>
                    <a:pt x="18"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2" name="Google Shape;1242;p112"/>
            <p:cNvSpPr/>
            <p:nvPr/>
          </p:nvSpPr>
          <p:spPr>
            <a:xfrm rot="5400000">
              <a:off x="9569397" y="3991431"/>
              <a:ext cx="137356" cy="120771"/>
            </a:xfrm>
            <a:custGeom>
              <a:rect b="b" l="l" r="r" t="t"/>
              <a:pathLst>
                <a:path extrusionOk="0" h="40" w="42">
                  <a:moveTo>
                    <a:pt x="19" y="0"/>
                  </a:moveTo>
                  <a:cubicBezTo>
                    <a:pt x="42" y="10"/>
                    <a:pt x="20" y="40"/>
                    <a:pt x="4" y="19"/>
                  </a:cubicBezTo>
                  <a:cubicBezTo>
                    <a:pt x="0" y="6"/>
                    <a:pt x="8" y="1"/>
                    <a:pt x="1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3" name="Google Shape;1243;p112"/>
            <p:cNvSpPr/>
            <p:nvPr/>
          </p:nvSpPr>
          <p:spPr>
            <a:xfrm rot="5400000">
              <a:off x="9948867" y="2929604"/>
              <a:ext cx="127608" cy="97107"/>
            </a:xfrm>
            <a:custGeom>
              <a:rect b="b" l="l" r="r" t="t"/>
              <a:pathLst>
                <a:path extrusionOk="0" h="32" w="39">
                  <a:moveTo>
                    <a:pt x="21" y="0"/>
                  </a:moveTo>
                  <a:cubicBezTo>
                    <a:pt x="39" y="2"/>
                    <a:pt x="32" y="32"/>
                    <a:pt x="13" y="20"/>
                  </a:cubicBezTo>
                  <a:cubicBezTo>
                    <a:pt x="3" y="23"/>
                    <a:pt x="0" y="1"/>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4" name="Google Shape;1244;p112"/>
            <p:cNvSpPr/>
            <p:nvPr/>
          </p:nvSpPr>
          <p:spPr>
            <a:xfrm rot="5400000">
              <a:off x="9555630" y="3622851"/>
              <a:ext cx="134697" cy="90579"/>
            </a:xfrm>
            <a:custGeom>
              <a:rect b="b" l="l" r="r" t="t"/>
              <a:pathLst>
                <a:path extrusionOk="0" h="30" w="41">
                  <a:moveTo>
                    <a:pt x="27" y="0"/>
                  </a:moveTo>
                  <a:cubicBezTo>
                    <a:pt x="35" y="0"/>
                    <a:pt x="40" y="11"/>
                    <a:pt x="41" y="19"/>
                  </a:cubicBezTo>
                  <a:cubicBezTo>
                    <a:pt x="21" y="30"/>
                    <a:pt x="0" y="10"/>
                    <a:pt x="27"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5" name="Google Shape;1245;p112"/>
            <p:cNvSpPr/>
            <p:nvPr/>
          </p:nvSpPr>
          <p:spPr>
            <a:xfrm rot="5400000">
              <a:off x="10226201" y="5658689"/>
              <a:ext cx="6204" cy="6527"/>
            </a:xfrm>
            <a:custGeom>
              <a:rect b="b" l="l" r="r" t="t"/>
              <a:pathLst>
                <a:path extrusionOk="0" h="2" w="2">
                  <a:moveTo>
                    <a:pt x="0" y="0"/>
                  </a:moveTo>
                  <a:cubicBezTo>
                    <a:pt x="1" y="0"/>
                    <a:pt x="1" y="1"/>
                    <a:pt x="2" y="2"/>
                  </a:cubicBezTo>
                  <a:cubicBezTo>
                    <a:pt x="1" y="2"/>
                    <a:pt x="0" y="1"/>
                    <a:pt x="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6" name="Google Shape;1246;p112"/>
            <p:cNvSpPr/>
            <p:nvPr/>
          </p:nvSpPr>
          <p:spPr>
            <a:xfrm rot="5400000">
              <a:off x="9878780" y="5608502"/>
              <a:ext cx="121406" cy="99554"/>
            </a:xfrm>
            <a:custGeom>
              <a:rect b="b" l="l" r="r" t="t"/>
              <a:pathLst>
                <a:path extrusionOk="0" h="33" w="37">
                  <a:moveTo>
                    <a:pt x="21" y="0"/>
                  </a:moveTo>
                  <a:cubicBezTo>
                    <a:pt x="37" y="0"/>
                    <a:pt x="29" y="33"/>
                    <a:pt x="19" y="23"/>
                  </a:cubicBezTo>
                  <a:cubicBezTo>
                    <a:pt x="0" y="30"/>
                    <a:pt x="3" y="0"/>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7" name="Google Shape;1247;p112"/>
            <p:cNvSpPr/>
            <p:nvPr/>
          </p:nvSpPr>
          <p:spPr>
            <a:xfrm rot="5400000">
              <a:off x="9872527" y="6008427"/>
              <a:ext cx="140901" cy="102819"/>
            </a:xfrm>
            <a:custGeom>
              <a:rect b="b" l="l" r="r" t="t"/>
              <a:pathLst>
                <a:path extrusionOk="0" h="34" w="43">
                  <a:moveTo>
                    <a:pt x="28" y="0"/>
                  </a:moveTo>
                  <a:cubicBezTo>
                    <a:pt x="35" y="1"/>
                    <a:pt x="43" y="11"/>
                    <a:pt x="41" y="21"/>
                  </a:cubicBezTo>
                  <a:cubicBezTo>
                    <a:pt x="23" y="34"/>
                    <a:pt x="0" y="7"/>
                    <a:pt x="28"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8" name="Google Shape;1248;p112"/>
            <p:cNvSpPr/>
            <p:nvPr/>
          </p:nvSpPr>
          <p:spPr>
            <a:xfrm rot="5400000">
              <a:off x="9861305" y="6020348"/>
              <a:ext cx="7089" cy="5712"/>
            </a:xfrm>
            <a:custGeom>
              <a:rect b="b" l="l" r="r" t="t"/>
              <a:pathLst>
                <a:path extrusionOk="0" h="2" w="2">
                  <a:moveTo>
                    <a:pt x="0" y="0"/>
                  </a:moveTo>
                  <a:cubicBezTo>
                    <a:pt x="1" y="1"/>
                    <a:pt x="2" y="1"/>
                    <a:pt x="1" y="2"/>
                  </a:cubicBezTo>
                  <a:cubicBezTo>
                    <a:pt x="0" y="2"/>
                    <a:pt x="0" y="1"/>
                    <a:pt x="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49" name="Google Shape;1249;p112"/>
            <p:cNvSpPr/>
            <p:nvPr/>
          </p:nvSpPr>
          <p:spPr>
            <a:xfrm rot="5400000">
              <a:off x="9877400" y="6710123"/>
              <a:ext cx="131153" cy="96290"/>
            </a:xfrm>
            <a:custGeom>
              <a:rect b="b" l="l" r="r" t="t"/>
              <a:pathLst>
                <a:path extrusionOk="0" h="32" w="40">
                  <a:moveTo>
                    <a:pt x="22" y="0"/>
                  </a:moveTo>
                  <a:cubicBezTo>
                    <a:pt x="40" y="3"/>
                    <a:pt x="40" y="32"/>
                    <a:pt x="16" y="25"/>
                  </a:cubicBezTo>
                  <a:cubicBezTo>
                    <a:pt x="0" y="7"/>
                    <a:pt x="14" y="4"/>
                    <a:pt x="22"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0" name="Google Shape;1250;p112"/>
            <p:cNvSpPr/>
            <p:nvPr/>
          </p:nvSpPr>
          <p:spPr>
            <a:xfrm rot="5400000">
              <a:off x="9857813" y="6244300"/>
              <a:ext cx="127608" cy="150965"/>
            </a:xfrm>
            <a:custGeom>
              <a:rect b="b" l="l" r="r" t="t"/>
              <a:pathLst>
                <a:path extrusionOk="0" h="50" w="39">
                  <a:moveTo>
                    <a:pt x="13" y="6"/>
                  </a:moveTo>
                  <a:cubicBezTo>
                    <a:pt x="39" y="10"/>
                    <a:pt x="16" y="50"/>
                    <a:pt x="0" y="23"/>
                  </a:cubicBezTo>
                  <a:cubicBezTo>
                    <a:pt x="1" y="0"/>
                    <a:pt x="5" y="14"/>
                    <a:pt x="13" y="6"/>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1" name="Google Shape;1251;p112"/>
            <p:cNvSpPr/>
            <p:nvPr/>
          </p:nvSpPr>
          <p:spPr>
            <a:xfrm rot="5400000">
              <a:off x="9898056" y="164944"/>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2" name="Google Shape;1252;p112"/>
            <p:cNvSpPr/>
            <p:nvPr/>
          </p:nvSpPr>
          <p:spPr>
            <a:xfrm rot="-5400000">
              <a:off x="9047494" y="25343"/>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3" name="Google Shape;1253;p112"/>
            <p:cNvSpPr/>
            <p:nvPr/>
          </p:nvSpPr>
          <p:spPr>
            <a:xfrm rot="-5400000">
              <a:off x="9041061" y="5959475"/>
              <a:ext cx="143559" cy="75075"/>
            </a:xfrm>
            <a:custGeom>
              <a:rect b="b" l="l" r="r" t="t"/>
              <a:pathLst>
                <a:path extrusionOk="0" h="25" w="44">
                  <a:moveTo>
                    <a:pt x="28" y="0"/>
                  </a:moveTo>
                  <a:cubicBezTo>
                    <a:pt x="44" y="2"/>
                    <a:pt x="38" y="22"/>
                    <a:pt x="25" y="25"/>
                  </a:cubicBezTo>
                  <a:cubicBezTo>
                    <a:pt x="0" y="25"/>
                    <a:pt x="9" y="5"/>
                    <a:pt x="28"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4" name="Google Shape;1254;p112"/>
            <p:cNvSpPr/>
            <p:nvPr/>
          </p:nvSpPr>
          <p:spPr>
            <a:xfrm rot="-5400000">
              <a:off x="9369636" y="6734906"/>
              <a:ext cx="115202" cy="90579"/>
            </a:xfrm>
            <a:custGeom>
              <a:rect b="b" l="l" r="r" t="t"/>
              <a:pathLst>
                <a:path extrusionOk="0" h="30" w="35">
                  <a:moveTo>
                    <a:pt x="19" y="0"/>
                  </a:moveTo>
                  <a:cubicBezTo>
                    <a:pt x="26" y="0"/>
                    <a:pt x="35" y="8"/>
                    <a:pt x="33" y="15"/>
                  </a:cubicBezTo>
                  <a:cubicBezTo>
                    <a:pt x="30" y="12"/>
                    <a:pt x="27" y="17"/>
                    <a:pt x="25" y="19"/>
                  </a:cubicBezTo>
                  <a:cubicBezTo>
                    <a:pt x="7" y="30"/>
                    <a:pt x="0" y="5"/>
                    <a:pt x="1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5" name="Google Shape;1255;p112"/>
            <p:cNvSpPr/>
            <p:nvPr/>
          </p:nvSpPr>
          <p:spPr>
            <a:xfrm rot="-5400000">
              <a:off x="9015171" y="5423320"/>
              <a:ext cx="127608" cy="79154"/>
            </a:xfrm>
            <a:custGeom>
              <a:rect b="b" l="l" r="r" t="t"/>
              <a:pathLst>
                <a:path extrusionOk="0" h="26" w="39">
                  <a:moveTo>
                    <a:pt x="24" y="0"/>
                  </a:moveTo>
                  <a:cubicBezTo>
                    <a:pt x="39" y="3"/>
                    <a:pt x="36" y="26"/>
                    <a:pt x="20" y="26"/>
                  </a:cubicBezTo>
                  <a:cubicBezTo>
                    <a:pt x="0" y="18"/>
                    <a:pt x="3" y="3"/>
                    <a:pt x="24"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6" name="Google Shape;1256;p112"/>
            <p:cNvSpPr/>
            <p:nvPr/>
          </p:nvSpPr>
          <p:spPr>
            <a:xfrm rot="-5400000">
              <a:off x="9112023" y="6190092"/>
              <a:ext cx="134697" cy="105266"/>
            </a:xfrm>
            <a:custGeom>
              <a:rect b="b" l="l" r="r" t="t"/>
              <a:pathLst>
                <a:path extrusionOk="0" h="35" w="41">
                  <a:moveTo>
                    <a:pt x="28" y="2"/>
                  </a:moveTo>
                  <a:cubicBezTo>
                    <a:pt x="37" y="0"/>
                    <a:pt x="41" y="13"/>
                    <a:pt x="40" y="21"/>
                  </a:cubicBezTo>
                  <a:cubicBezTo>
                    <a:pt x="22" y="35"/>
                    <a:pt x="0" y="10"/>
                    <a:pt x="28" y="2"/>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7" name="Google Shape;1257;p112"/>
            <p:cNvSpPr/>
            <p:nvPr/>
          </p:nvSpPr>
          <p:spPr>
            <a:xfrm rot="-5400000">
              <a:off x="9049177" y="6439520"/>
              <a:ext cx="124063" cy="78339"/>
            </a:xfrm>
            <a:custGeom>
              <a:rect b="b" l="l" r="r" t="t"/>
              <a:pathLst>
                <a:path extrusionOk="0" h="26" w="38">
                  <a:moveTo>
                    <a:pt x="22" y="0"/>
                  </a:moveTo>
                  <a:cubicBezTo>
                    <a:pt x="38" y="3"/>
                    <a:pt x="33" y="25"/>
                    <a:pt x="18" y="26"/>
                  </a:cubicBezTo>
                  <a:cubicBezTo>
                    <a:pt x="0" y="20"/>
                    <a:pt x="6" y="3"/>
                    <a:pt x="22"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8" name="Google Shape;1258;p112"/>
            <p:cNvSpPr/>
            <p:nvPr/>
          </p:nvSpPr>
          <p:spPr>
            <a:xfrm rot="-5400000">
              <a:off x="9054656" y="6656884"/>
              <a:ext cx="137356" cy="99554"/>
            </a:xfrm>
            <a:custGeom>
              <a:rect b="b" l="l" r="r" t="t"/>
              <a:pathLst>
                <a:path extrusionOk="0" h="33" w="42">
                  <a:moveTo>
                    <a:pt x="25" y="1"/>
                  </a:moveTo>
                  <a:cubicBezTo>
                    <a:pt x="42" y="14"/>
                    <a:pt x="15" y="33"/>
                    <a:pt x="4" y="19"/>
                  </a:cubicBezTo>
                  <a:cubicBezTo>
                    <a:pt x="0" y="5"/>
                    <a:pt x="16" y="0"/>
                    <a:pt x="25"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59" name="Google Shape;1259;p112"/>
            <p:cNvSpPr/>
            <p:nvPr/>
          </p:nvSpPr>
          <p:spPr>
            <a:xfrm rot="-5400000">
              <a:off x="9306387" y="6035932"/>
              <a:ext cx="147990" cy="75075"/>
            </a:xfrm>
            <a:custGeom>
              <a:rect b="b" l="l" r="r" t="t"/>
              <a:pathLst>
                <a:path extrusionOk="0" h="25" w="45">
                  <a:moveTo>
                    <a:pt x="22" y="0"/>
                  </a:moveTo>
                  <a:cubicBezTo>
                    <a:pt x="32" y="1"/>
                    <a:pt x="45" y="21"/>
                    <a:pt x="28" y="25"/>
                  </a:cubicBezTo>
                  <a:cubicBezTo>
                    <a:pt x="9" y="23"/>
                    <a:pt x="0" y="9"/>
                    <a:pt x="22"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0" name="Google Shape;1260;p112"/>
            <p:cNvSpPr/>
            <p:nvPr/>
          </p:nvSpPr>
          <p:spPr>
            <a:xfrm rot="-5400000">
              <a:off x="9317942" y="5810600"/>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1" name="Google Shape;1261;p112"/>
            <p:cNvSpPr/>
            <p:nvPr/>
          </p:nvSpPr>
          <p:spPr>
            <a:xfrm rot="-5400000">
              <a:off x="9322395" y="5576069"/>
              <a:ext cx="124951" cy="66098"/>
            </a:xfrm>
            <a:custGeom>
              <a:rect b="b" l="l" r="r" t="t"/>
              <a:pathLst>
                <a:path extrusionOk="0" h="22" w="38">
                  <a:moveTo>
                    <a:pt x="21" y="0"/>
                  </a:moveTo>
                  <a:cubicBezTo>
                    <a:pt x="37" y="2"/>
                    <a:pt x="38" y="20"/>
                    <a:pt x="21" y="22"/>
                  </a:cubicBezTo>
                  <a:cubicBezTo>
                    <a:pt x="9" y="16"/>
                    <a:pt x="0" y="6"/>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2" name="Google Shape;1262;p112"/>
            <p:cNvSpPr/>
            <p:nvPr/>
          </p:nvSpPr>
          <p:spPr>
            <a:xfrm rot="-5400000">
              <a:off x="9328994" y="6311083"/>
              <a:ext cx="131153" cy="88130"/>
            </a:xfrm>
            <a:custGeom>
              <a:rect b="b" l="l" r="r" t="t"/>
              <a:pathLst>
                <a:path extrusionOk="0" h="29" w="40">
                  <a:moveTo>
                    <a:pt x="18" y="1"/>
                  </a:moveTo>
                  <a:cubicBezTo>
                    <a:pt x="40" y="6"/>
                    <a:pt x="25" y="29"/>
                    <a:pt x="6" y="20"/>
                  </a:cubicBezTo>
                  <a:cubicBezTo>
                    <a:pt x="0" y="10"/>
                    <a:pt x="5" y="0"/>
                    <a:pt x="18"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3" name="Google Shape;1263;p112"/>
            <p:cNvSpPr/>
            <p:nvPr/>
          </p:nvSpPr>
          <p:spPr>
            <a:xfrm rot="-5400000">
              <a:off x="9342551" y="6561530"/>
              <a:ext cx="131153" cy="112612"/>
            </a:xfrm>
            <a:custGeom>
              <a:rect b="b" l="l" r="r" t="t"/>
              <a:pathLst>
                <a:path extrusionOk="0" h="37" w="40">
                  <a:moveTo>
                    <a:pt x="22" y="1"/>
                  </a:moveTo>
                  <a:cubicBezTo>
                    <a:pt x="40" y="3"/>
                    <a:pt x="33" y="37"/>
                    <a:pt x="15" y="23"/>
                  </a:cubicBezTo>
                  <a:cubicBezTo>
                    <a:pt x="0" y="20"/>
                    <a:pt x="7" y="0"/>
                    <a:pt x="22"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4" name="Google Shape;1264;p112"/>
            <p:cNvSpPr/>
            <p:nvPr/>
          </p:nvSpPr>
          <p:spPr>
            <a:xfrm rot="-5400000">
              <a:off x="9621197" y="6049694"/>
              <a:ext cx="134697" cy="97107"/>
            </a:xfrm>
            <a:custGeom>
              <a:rect b="b" l="l" r="r" t="t"/>
              <a:pathLst>
                <a:path extrusionOk="0" h="32" w="41">
                  <a:moveTo>
                    <a:pt x="25" y="0"/>
                  </a:moveTo>
                  <a:cubicBezTo>
                    <a:pt x="41" y="13"/>
                    <a:pt x="15" y="32"/>
                    <a:pt x="4" y="18"/>
                  </a:cubicBezTo>
                  <a:cubicBezTo>
                    <a:pt x="0" y="5"/>
                    <a:pt x="15" y="0"/>
                    <a:pt x="25"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5" name="Google Shape;1265;p112"/>
            <p:cNvSpPr/>
            <p:nvPr/>
          </p:nvSpPr>
          <p:spPr>
            <a:xfrm rot="-5400000">
              <a:off x="9608142" y="5542560"/>
              <a:ext cx="121406" cy="90579"/>
            </a:xfrm>
            <a:custGeom>
              <a:rect b="b" l="l" r="r" t="t"/>
              <a:pathLst>
                <a:path extrusionOk="0" h="30" w="37">
                  <a:moveTo>
                    <a:pt x="26" y="1"/>
                  </a:moveTo>
                  <a:cubicBezTo>
                    <a:pt x="35" y="0"/>
                    <a:pt x="37" y="13"/>
                    <a:pt x="35" y="21"/>
                  </a:cubicBezTo>
                  <a:cubicBezTo>
                    <a:pt x="14" y="30"/>
                    <a:pt x="0" y="8"/>
                    <a:pt x="26"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6" name="Google Shape;1266;p112"/>
            <p:cNvSpPr/>
            <p:nvPr/>
          </p:nvSpPr>
          <p:spPr>
            <a:xfrm rot="-5400000">
              <a:off x="9621887" y="6376576"/>
              <a:ext cx="127608" cy="114243"/>
            </a:xfrm>
            <a:custGeom>
              <a:rect b="b" l="l" r="r" t="t"/>
              <a:pathLst>
                <a:path extrusionOk="0" h="38" w="39">
                  <a:moveTo>
                    <a:pt x="21" y="1"/>
                  </a:moveTo>
                  <a:cubicBezTo>
                    <a:pt x="35" y="0"/>
                    <a:pt x="38" y="8"/>
                    <a:pt x="39" y="18"/>
                  </a:cubicBezTo>
                  <a:cubicBezTo>
                    <a:pt x="25" y="38"/>
                    <a:pt x="0" y="13"/>
                    <a:pt x="21"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7" name="Google Shape;1267;p112"/>
            <p:cNvSpPr/>
            <p:nvPr/>
          </p:nvSpPr>
          <p:spPr>
            <a:xfrm rot="-5400000">
              <a:off x="9620933" y="5840370"/>
              <a:ext cx="117860" cy="81603"/>
            </a:xfrm>
            <a:custGeom>
              <a:rect b="b" l="l" r="r" t="t"/>
              <a:pathLst>
                <a:path extrusionOk="0" h="27" w="36">
                  <a:moveTo>
                    <a:pt x="19" y="1"/>
                  </a:moveTo>
                  <a:cubicBezTo>
                    <a:pt x="31" y="1"/>
                    <a:pt x="36" y="24"/>
                    <a:pt x="21" y="27"/>
                  </a:cubicBezTo>
                  <a:cubicBezTo>
                    <a:pt x="1" y="27"/>
                    <a:pt x="0" y="0"/>
                    <a:pt x="19"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8" name="Google Shape;1268;p112"/>
            <p:cNvSpPr/>
            <p:nvPr/>
          </p:nvSpPr>
          <p:spPr>
            <a:xfrm rot="-5400000">
              <a:off x="9013918" y="1363185"/>
              <a:ext cx="134697" cy="84051"/>
            </a:xfrm>
            <a:custGeom>
              <a:rect b="b" l="l" r="r" t="t"/>
              <a:pathLst>
                <a:path extrusionOk="0" h="28" w="41">
                  <a:moveTo>
                    <a:pt x="22" y="0"/>
                  </a:moveTo>
                  <a:cubicBezTo>
                    <a:pt x="41" y="13"/>
                    <a:pt x="24" y="28"/>
                    <a:pt x="8" y="21"/>
                  </a:cubicBezTo>
                  <a:cubicBezTo>
                    <a:pt x="0" y="8"/>
                    <a:pt x="8" y="0"/>
                    <a:pt x="22"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69" name="Google Shape;1269;p112"/>
            <p:cNvSpPr/>
            <p:nvPr/>
          </p:nvSpPr>
          <p:spPr>
            <a:xfrm rot="-5400000">
              <a:off x="9036381" y="682528"/>
              <a:ext cx="144445" cy="102819"/>
            </a:xfrm>
            <a:custGeom>
              <a:rect b="b" l="l" r="r" t="t"/>
              <a:pathLst>
                <a:path extrusionOk="0" h="34" w="44">
                  <a:moveTo>
                    <a:pt x="31" y="1"/>
                  </a:moveTo>
                  <a:cubicBezTo>
                    <a:pt x="44" y="3"/>
                    <a:pt x="38" y="34"/>
                    <a:pt x="25" y="22"/>
                  </a:cubicBezTo>
                  <a:cubicBezTo>
                    <a:pt x="0" y="28"/>
                    <a:pt x="14" y="0"/>
                    <a:pt x="31"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0" name="Google Shape;1270;p112"/>
            <p:cNvSpPr/>
            <p:nvPr/>
          </p:nvSpPr>
          <p:spPr>
            <a:xfrm rot="-5400000">
              <a:off x="9036381" y="475000"/>
              <a:ext cx="144445" cy="78339"/>
            </a:xfrm>
            <a:custGeom>
              <a:rect b="b" l="l" r="r" t="t"/>
              <a:pathLst>
                <a:path extrusionOk="0" h="26" w="44">
                  <a:moveTo>
                    <a:pt x="29" y="0"/>
                  </a:moveTo>
                  <a:cubicBezTo>
                    <a:pt x="44" y="3"/>
                    <a:pt x="40" y="22"/>
                    <a:pt x="26" y="26"/>
                  </a:cubicBezTo>
                  <a:cubicBezTo>
                    <a:pt x="0" y="25"/>
                    <a:pt x="11" y="6"/>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1" name="Google Shape;1271;p112"/>
            <p:cNvSpPr/>
            <p:nvPr/>
          </p:nvSpPr>
          <p:spPr>
            <a:xfrm rot="-5400000">
              <a:off x="9015571" y="1179932"/>
              <a:ext cx="144445" cy="97107"/>
            </a:xfrm>
            <a:custGeom>
              <a:rect b="b" l="l" r="r" t="t"/>
              <a:pathLst>
                <a:path extrusionOk="0" h="32" w="44">
                  <a:moveTo>
                    <a:pt x="31" y="1"/>
                  </a:moveTo>
                  <a:cubicBezTo>
                    <a:pt x="40" y="0"/>
                    <a:pt x="44" y="8"/>
                    <a:pt x="43" y="16"/>
                  </a:cubicBezTo>
                  <a:cubicBezTo>
                    <a:pt x="29" y="32"/>
                    <a:pt x="0" y="7"/>
                    <a:pt x="31"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2" name="Google Shape;1272;p112"/>
            <p:cNvSpPr/>
            <p:nvPr/>
          </p:nvSpPr>
          <p:spPr>
            <a:xfrm rot="-5400000">
              <a:off x="9066574" y="892550"/>
              <a:ext cx="144445" cy="102819"/>
            </a:xfrm>
            <a:custGeom>
              <a:rect b="b" l="l" r="r" t="t"/>
              <a:pathLst>
                <a:path extrusionOk="0" h="34" w="44">
                  <a:moveTo>
                    <a:pt x="31" y="0"/>
                  </a:moveTo>
                  <a:cubicBezTo>
                    <a:pt x="39" y="0"/>
                    <a:pt x="44" y="12"/>
                    <a:pt x="42" y="19"/>
                  </a:cubicBezTo>
                  <a:cubicBezTo>
                    <a:pt x="25" y="34"/>
                    <a:pt x="0" y="8"/>
                    <a:pt x="3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3" name="Google Shape;1273;p112"/>
            <p:cNvSpPr/>
            <p:nvPr/>
          </p:nvSpPr>
          <p:spPr>
            <a:xfrm rot="-5400000">
              <a:off x="9319251" y="1347539"/>
              <a:ext cx="131153" cy="111796"/>
            </a:xfrm>
            <a:custGeom>
              <a:rect b="b" l="l" r="r" t="t"/>
              <a:pathLst>
                <a:path extrusionOk="0" h="37" w="40">
                  <a:moveTo>
                    <a:pt x="22" y="1"/>
                  </a:moveTo>
                  <a:cubicBezTo>
                    <a:pt x="36" y="0"/>
                    <a:pt x="40" y="8"/>
                    <a:pt x="40" y="18"/>
                  </a:cubicBezTo>
                  <a:cubicBezTo>
                    <a:pt x="27" y="37"/>
                    <a:pt x="0" y="14"/>
                    <a:pt x="22"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4" name="Google Shape;1274;p112"/>
            <p:cNvSpPr/>
            <p:nvPr/>
          </p:nvSpPr>
          <p:spPr>
            <a:xfrm rot="-5400000">
              <a:off x="9319134" y="1065294"/>
              <a:ext cx="144445" cy="111796"/>
            </a:xfrm>
            <a:custGeom>
              <a:rect b="b" l="l" r="r" t="t"/>
              <a:pathLst>
                <a:path extrusionOk="0" h="37" w="44">
                  <a:moveTo>
                    <a:pt x="29" y="0"/>
                  </a:moveTo>
                  <a:cubicBezTo>
                    <a:pt x="36" y="2"/>
                    <a:pt x="44" y="12"/>
                    <a:pt x="42" y="21"/>
                  </a:cubicBezTo>
                  <a:cubicBezTo>
                    <a:pt x="25" y="37"/>
                    <a:pt x="0" y="7"/>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5" name="Google Shape;1275;p112"/>
            <p:cNvSpPr/>
            <p:nvPr/>
          </p:nvSpPr>
          <p:spPr>
            <a:xfrm rot="-5400000">
              <a:off x="9368213" y="509456"/>
              <a:ext cx="131153" cy="75890"/>
            </a:xfrm>
            <a:custGeom>
              <a:rect b="b" l="l" r="r" t="t"/>
              <a:pathLst>
                <a:path extrusionOk="0" h="25" w="40">
                  <a:moveTo>
                    <a:pt x="18" y="0"/>
                  </a:moveTo>
                  <a:cubicBezTo>
                    <a:pt x="40" y="9"/>
                    <a:pt x="26" y="25"/>
                    <a:pt x="7" y="21"/>
                  </a:cubicBezTo>
                  <a:cubicBezTo>
                    <a:pt x="0" y="11"/>
                    <a:pt x="5" y="0"/>
                    <a:pt x="18"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6" name="Google Shape;1276;p112"/>
            <p:cNvSpPr/>
            <p:nvPr/>
          </p:nvSpPr>
          <p:spPr>
            <a:xfrm rot="-5400000">
              <a:off x="9345118" y="723179"/>
              <a:ext cx="137356" cy="120771"/>
            </a:xfrm>
            <a:custGeom>
              <a:rect b="b" l="l" r="r" t="t"/>
              <a:pathLst>
                <a:path extrusionOk="0" h="40" w="42">
                  <a:moveTo>
                    <a:pt x="19" y="0"/>
                  </a:moveTo>
                  <a:cubicBezTo>
                    <a:pt x="42" y="10"/>
                    <a:pt x="20" y="40"/>
                    <a:pt x="4" y="19"/>
                  </a:cubicBezTo>
                  <a:cubicBezTo>
                    <a:pt x="0" y="6"/>
                    <a:pt x="8" y="1"/>
                    <a:pt x="1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7" name="Google Shape;1277;p112"/>
            <p:cNvSpPr/>
            <p:nvPr/>
          </p:nvSpPr>
          <p:spPr>
            <a:xfrm rot="-5400000">
              <a:off x="9333158" y="216124"/>
              <a:ext cx="127608" cy="97107"/>
            </a:xfrm>
            <a:custGeom>
              <a:rect b="b" l="l" r="r" t="t"/>
              <a:pathLst>
                <a:path extrusionOk="0" h="32" w="39">
                  <a:moveTo>
                    <a:pt x="21" y="0"/>
                  </a:moveTo>
                  <a:cubicBezTo>
                    <a:pt x="39" y="2"/>
                    <a:pt x="32" y="32"/>
                    <a:pt x="13" y="20"/>
                  </a:cubicBezTo>
                  <a:cubicBezTo>
                    <a:pt x="3" y="23"/>
                    <a:pt x="0" y="1"/>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8" name="Google Shape;1278;p112"/>
            <p:cNvSpPr/>
            <p:nvPr/>
          </p:nvSpPr>
          <p:spPr>
            <a:xfrm rot="-5400000">
              <a:off x="9336772" y="52638"/>
              <a:ext cx="134697" cy="90579"/>
            </a:xfrm>
            <a:custGeom>
              <a:rect b="b" l="l" r="r" t="t"/>
              <a:pathLst>
                <a:path extrusionOk="0" h="30" w="41">
                  <a:moveTo>
                    <a:pt x="27" y="0"/>
                  </a:moveTo>
                  <a:cubicBezTo>
                    <a:pt x="35" y="0"/>
                    <a:pt x="40" y="11"/>
                    <a:pt x="41" y="19"/>
                  </a:cubicBezTo>
                  <a:cubicBezTo>
                    <a:pt x="21" y="30"/>
                    <a:pt x="0" y="10"/>
                    <a:pt x="27"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79" name="Google Shape;1279;p112"/>
            <p:cNvSpPr/>
            <p:nvPr/>
          </p:nvSpPr>
          <p:spPr>
            <a:xfrm rot="-5400000">
              <a:off x="9401716" y="1121475"/>
              <a:ext cx="6204" cy="6527"/>
            </a:xfrm>
            <a:custGeom>
              <a:rect b="b" l="l" r="r" t="t"/>
              <a:pathLst>
                <a:path extrusionOk="0" h="2" w="2">
                  <a:moveTo>
                    <a:pt x="0" y="0"/>
                  </a:moveTo>
                  <a:cubicBezTo>
                    <a:pt x="1" y="0"/>
                    <a:pt x="1" y="1"/>
                    <a:pt x="2" y="2"/>
                  </a:cubicBezTo>
                  <a:cubicBezTo>
                    <a:pt x="1" y="2"/>
                    <a:pt x="0" y="1"/>
                    <a:pt x="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0" name="Google Shape;1280;p112"/>
            <p:cNvSpPr/>
            <p:nvPr/>
          </p:nvSpPr>
          <p:spPr>
            <a:xfrm rot="-5400000">
              <a:off x="9629564" y="1320833"/>
              <a:ext cx="138242" cy="102819"/>
            </a:xfrm>
            <a:custGeom>
              <a:rect b="b" l="l" r="r" t="t"/>
              <a:pathLst>
                <a:path extrusionOk="0" h="34" w="42">
                  <a:moveTo>
                    <a:pt x="29" y="1"/>
                  </a:moveTo>
                  <a:cubicBezTo>
                    <a:pt x="38" y="0"/>
                    <a:pt x="42" y="12"/>
                    <a:pt x="40" y="20"/>
                  </a:cubicBezTo>
                  <a:cubicBezTo>
                    <a:pt x="22" y="34"/>
                    <a:pt x="0" y="9"/>
                    <a:pt x="29"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1" name="Google Shape;1281;p112"/>
            <p:cNvSpPr/>
            <p:nvPr/>
          </p:nvSpPr>
          <p:spPr>
            <a:xfrm rot="-5400000">
              <a:off x="9638877" y="1113604"/>
              <a:ext cx="121406" cy="99554"/>
            </a:xfrm>
            <a:custGeom>
              <a:rect b="b" l="l" r="r" t="t"/>
              <a:pathLst>
                <a:path extrusionOk="0" h="33" w="37">
                  <a:moveTo>
                    <a:pt x="21" y="0"/>
                  </a:moveTo>
                  <a:cubicBezTo>
                    <a:pt x="37" y="0"/>
                    <a:pt x="29" y="33"/>
                    <a:pt x="19" y="23"/>
                  </a:cubicBezTo>
                  <a:cubicBezTo>
                    <a:pt x="0" y="30"/>
                    <a:pt x="3" y="0"/>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2" name="Google Shape;1282;p112"/>
            <p:cNvSpPr/>
            <p:nvPr/>
          </p:nvSpPr>
          <p:spPr>
            <a:xfrm rot="-5400000">
              <a:off x="9655163" y="755014"/>
              <a:ext cx="140901" cy="102819"/>
            </a:xfrm>
            <a:custGeom>
              <a:rect b="b" l="l" r="r" t="t"/>
              <a:pathLst>
                <a:path extrusionOk="0" h="34" w="43">
                  <a:moveTo>
                    <a:pt x="28" y="0"/>
                  </a:moveTo>
                  <a:cubicBezTo>
                    <a:pt x="35" y="1"/>
                    <a:pt x="43" y="11"/>
                    <a:pt x="41" y="21"/>
                  </a:cubicBezTo>
                  <a:cubicBezTo>
                    <a:pt x="23" y="34"/>
                    <a:pt x="0" y="7"/>
                    <a:pt x="28"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3" name="Google Shape;1283;p112"/>
            <p:cNvSpPr/>
            <p:nvPr/>
          </p:nvSpPr>
          <p:spPr>
            <a:xfrm rot="-5400000">
              <a:off x="9737166" y="808442"/>
              <a:ext cx="7089" cy="5712"/>
            </a:xfrm>
            <a:custGeom>
              <a:rect b="b" l="l" r="r" t="t"/>
              <a:pathLst>
                <a:path extrusionOk="0" h="2" w="2">
                  <a:moveTo>
                    <a:pt x="0" y="0"/>
                  </a:moveTo>
                  <a:cubicBezTo>
                    <a:pt x="1" y="1"/>
                    <a:pt x="2" y="1"/>
                    <a:pt x="1" y="2"/>
                  </a:cubicBezTo>
                  <a:cubicBezTo>
                    <a:pt x="0" y="2"/>
                    <a:pt x="0" y="1"/>
                    <a:pt x="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4" name="Google Shape;1284;p112"/>
            <p:cNvSpPr/>
            <p:nvPr/>
          </p:nvSpPr>
          <p:spPr>
            <a:xfrm rot="-5400000">
              <a:off x="9627996" y="70124"/>
              <a:ext cx="131153" cy="96290"/>
            </a:xfrm>
            <a:custGeom>
              <a:rect b="b" l="l" r="r" t="t"/>
              <a:pathLst>
                <a:path extrusionOk="0" h="32" w="40">
                  <a:moveTo>
                    <a:pt x="22" y="0"/>
                  </a:moveTo>
                  <a:cubicBezTo>
                    <a:pt x="40" y="3"/>
                    <a:pt x="40" y="32"/>
                    <a:pt x="16" y="25"/>
                  </a:cubicBezTo>
                  <a:cubicBezTo>
                    <a:pt x="0" y="7"/>
                    <a:pt x="14" y="4"/>
                    <a:pt x="22"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5" name="Google Shape;1285;p112"/>
            <p:cNvSpPr/>
            <p:nvPr/>
          </p:nvSpPr>
          <p:spPr>
            <a:xfrm rot="-5400000">
              <a:off x="9648876" y="486555"/>
              <a:ext cx="127608" cy="150965"/>
            </a:xfrm>
            <a:custGeom>
              <a:rect b="b" l="l" r="r" t="t"/>
              <a:pathLst>
                <a:path extrusionOk="0" h="50" w="39">
                  <a:moveTo>
                    <a:pt x="13" y="6"/>
                  </a:moveTo>
                  <a:cubicBezTo>
                    <a:pt x="39" y="10"/>
                    <a:pt x="16" y="50"/>
                    <a:pt x="0" y="23"/>
                  </a:cubicBezTo>
                  <a:cubicBezTo>
                    <a:pt x="1" y="0"/>
                    <a:pt x="5" y="14"/>
                    <a:pt x="13" y="6"/>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6" name="Google Shape;1286;p112"/>
            <p:cNvSpPr/>
            <p:nvPr/>
          </p:nvSpPr>
          <p:spPr>
            <a:xfrm rot="-5400000">
              <a:off x="9582585" y="6646811"/>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7" name="Google Shape;1287;p112"/>
            <p:cNvSpPr/>
            <p:nvPr/>
          </p:nvSpPr>
          <p:spPr>
            <a:xfrm rot="5400000">
              <a:off x="9892103" y="5428980"/>
              <a:ext cx="144445" cy="78339"/>
            </a:xfrm>
            <a:custGeom>
              <a:rect b="b" l="l" r="r" t="t"/>
              <a:pathLst>
                <a:path extrusionOk="0" h="26" w="44">
                  <a:moveTo>
                    <a:pt x="29" y="0"/>
                  </a:moveTo>
                  <a:cubicBezTo>
                    <a:pt x="44" y="3"/>
                    <a:pt x="40" y="22"/>
                    <a:pt x="26" y="26"/>
                  </a:cubicBezTo>
                  <a:cubicBezTo>
                    <a:pt x="0" y="25"/>
                    <a:pt x="11" y="6"/>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8" name="Google Shape;1288;p112"/>
            <p:cNvSpPr/>
            <p:nvPr/>
          </p:nvSpPr>
          <p:spPr>
            <a:xfrm rot="5400000">
              <a:off x="9890868" y="6474940"/>
              <a:ext cx="144445" cy="78339"/>
            </a:xfrm>
            <a:custGeom>
              <a:rect b="b" l="l" r="r" t="t"/>
              <a:pathLst>
                <a:path extrusionOk="0" h="26" w="44">
                  <a:moveTo>
                    <a:pt x="29" y="0"/>
                  </a:moveTo>
                  <a:cubicBezTo>
                    <a:pt x="44" y="3"/>
                    <a:pt x="40" y="22"/>
                    <a:pt x="26" y="26"/>
                  </a:cubicBezTo>
                  <a:cubicBezTo>
                    <a:pt x="0" y="25"/>
                    <a:pt x="11" y="6"/>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89" name="Google Shape;1289;p112"/>
            <p:cNvSpPr/>
            <p:nvPr/>
          </p:nvSpPr>
          <p:spPr>
            <a:xfrm rot="5400000">
              <a:off x="8986323" y="3789134"/>
              <a:ext cx="144445" cy="78339"/>
            </a:xfrm>
            <a:custGeom>
              <a:rect b="b" l="l" r="r" t="t"/>
              <a:pathLst>
                <a:path extrusionOk="0" h="26" w="44">
                  <a:moveTo>
                    <a:pt x="29" y="0"/>
                  </a:moveTo>
                  <a:cubicBezTo>
                    <a:pt x="44" y="3"/>
                    <a:pt x="40" y="22"/>
                    <a:pt x="26" y="26"/>
                  </a:cubicBezTo>
                  <a:cubicBezTo>
                    <a:pt x="0" y="25"/>
                    <a:pt x="11" y="6"/>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0" name="Google Shape;1290;p112"/>
            <p:cNvSpPr/>
            <p:nvPr/>
          </p:nvSpPr>
          <p:spPr>
            <a:xfrm rot="-5400000">
              <a:off x="9601748" y="4818694"/>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1" name="Google Shape;1291;p112"/>
            <p:cNvSpPr/>
            <p:nvPr/>
          </p:nvSpPr>
          <p:spPr>
            <a:xfrm rot="-5400000">
              <a:off x="9067343" y="2873840"/>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2" name="Google Shape;1292;p112"/>
            <p:cNvSpPr/>
            <p:nvPr/>
          </p:nvSpPr>
          <p:spPr>
            <a:xfrm rot="-5400000">
              <a:off x="9905212" y="1362789"/>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3" name="Google Shape;1293;p112"/>
            <p:cNvSpPr/>
            <p:nvPr/>
          </p:nvSpPr>
          <p:spPr>
            <a:xfrm rot="-5400000">
              <a:off x="9032577" y="259413"/>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4" name="Google Shape;1294;p112"/>
            <p:cNvSpPr/>
            <p:nvPr/>
          </p:nvSpPr>
          <p:spPr>
            <a:xfrm rot="5400000">
              <a:off x="9282239" y="4844924"/>
              <a:ext cx="143559" cy="75075"/>
            </a:xfrm>
            <a:custGeom>
              <a:rect b="b" l="l" r="r" t="t"/>
              <a:pathLst>
                <a:path extrusionOk="0" h="25" w="44">
                  <a:moveTo>
                    <a:pt x="28" y="0"/>
                  </a:moveTo>
                  <a:cubicBezTo>
                    <a:pt x="44" y="2"/>
                    <a:pt x="38" y="22"/>
                    <a:pt x="25" y="25"/>
                  </a:cubicBezTo>
                  <a:cubicBezTo>
                    <a:pt x="0" y="25"/>
                    <a:pt x="9" y="5"/>
                    <a:pt x="28"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5" name="Google Shape;1295;p112"/>
            <p:cNvSpPr/>
            <p:nvPr/>
          </p:nvSpPr>
          <p:spPr>
            <a:xfrm rot="5400000">
              <a:off x="9715164" y="2866487"/>
              <a:ext cx="115202" cy="90579"/>
            </a:xfrm>
            <a:custGeom>
              <a:rect b="b" l="l" r="r" t="t"/>
              <a:pathLst>
                <a:path extrusionOk="0" h="30" w="35">
                  <a:moveTo>
                    <a:pt x="19" y="0"/>
                  </a:moveTo>
                  <a:cubicBezTo>
                    <a:pt x="26" y="0"/>
                    <a:pt x="35" y="8"/>
                    <a:pt x="33" y="15"/>
                  </a:cubicBezTo>
                  <a:cubicBezTo>
                    <a:pt x="30" y="12"/>
                    <a:pt x="27" y="17"/>
                    <a:pt x="25" y="19"/>
                  </a:cubicBezTo>
                  <a:cubicBezTo>
                    <a:pt x="7" y="30"/>
                    <a:pt x="0" y="5"/>
                    <a:pt x="1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6" name="Google Shape;1296;p112"/>
            <p:cNvSpPr/>
            <p:nvPr/>
          </p:nvSpPr>
          <p:spPr>
            <a:xfrm rot="5400000">
              <a:off x="9886842" y="4423779"/>
              <a:ext cx="127608" cy="79154"/>
            </a:xfrm>
            <a:custGeom>
              <a:rect b="b" l="l" r="r" t="t"/>
              <a:pathLst>
                <a:path extrusionOk="0" h="26" w="39">
                  <a:moveTo>
                    <a:pt x="24" y="0"/>
                  </a:moveTo>
                  <a:cubicBezTo>
                    <a:pt x="39" y="3"/>
                    <a:pt x="36" y="26"/>
                    <a:pt x="20" y="26"/>
                  </a:cubicBezTo>
                  <a:cubicBezTo>
                    <a:pt x="0" y="18"/>
                    <a:pt x="3" y="3"/>
                    <a:pt x="24"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7" name="Google Shape;1297;p112"/>
            <p:cNvSpPr/>
            <p:nvPr/>
          </p:nvSpPr>
          <p:spPr>
            <a:xfrm rot="5400000">
              <a:off x="9345923" y="2688038"/>
              <a:ext cx="147990" cy="75075"/>
            </a:xfrm>
            <a:custGeom>
              <a:rect b="b" l="l" r="r" t="t"/>
              <a:pathLst>
                <a:path extrusionOk="0" h="25" w="45">
                  <a:moveTo>
                    <a:pt x="22" y="0"/>
                  </a:moveTo>
                  <a:cubicBezTo>
                    <a:pt x="32" y="1"/>
                    <a:pt x="45" y="21"/>
                    <a:pt x="28" y="25"/>
                  </a:cubicBezTo>
                  <a:cubicBezTo>
                    <a:pt x="9" y="23"/>
                    <a:pt x="0" y="9"/>
                    <a:pt x="22"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8" name="Google Shape;1298;p112"/>
            <p:cNvSpPr/>
            <p:nvPr/>
          </p:nvSpPr>
          <p:spPr>
            <a:xfrm rot="5400000">
              <a:off x="9864193" y="5853929"/>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299" name="Google Shape;1299;p112"/>
            <p:cNvSpPr/>
            <p:nvPr/>
          </p:nvSpPr>
          <p:spPr>
            <a:xfrm rot="5400000">
              <a:off x="9278440" y="5118526"/>
              <a:ext cx="124951" cy="66098"/>
            </a:xfrm>
            <a:custGeom>
              <a:rect b="b" l="l" r="r" t="t"/>
              <a:pathLst>
                <a:path extrusionOk="0" h="22" w="38">
                  <a:moveTo>
                    <a:pt x="21" y="0"/>
                  </a:moveTo>
                  <a:cubicBezTo>
                    <a:pt x="37" y="2"/>
                    <a:pt x="38" y="20"/>
                    <a:pt x="21" y="22"/>
                  </a:cubicBezTo>
                  <a:cubicBezTo>
                    <a:pt x="9" y="16"/>
                    <a:pt x="0" y="6"/>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0" name="Google Shape;1300;p112"/>
            <p:cNvSpPr/>
            <p:nvPr/>
          </p:nvSpPr>
          <p:spPr>
            <a:xfrm rot="5400000">
              <a:off x="9908610" y="5224928"/>
              <a:ext cx="131153" cy="88130"/>
            </a:xfrm>
            <a:custGeom>
              <a:rect b="b" l="l" r="r" t="t"/>
              <a:pathLst>
                <a:path extrusionOk="0" h="29" w="40">
                  <a:moveTo>
                    <a:pt x="18" y="1"/>
                  </a:moveTo>
                  <a:cubicBezTo>
                    <a:pt x="40" y="6"/>
                    <a:pt x="25" y="29"/>
                    <a:pt x="6" y="20"/>
                  </a:cubicBezTo>
                  <a:cubicBezTo>
                    <a:pt x="0" y="10"/>
                    <a:pt x="5" y="0"/>
                    <a:pt x="18"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1" name="Google Shape;1301;p112"/>
            <p:cNvSpPr/>
            <p:nvPr/>
          </p:nvSpPr>
          <p:spPr>
            <a:xfrm rot="5400000">
              <a:off x="9609191" y="4963353"/>
              <a:ext cx="131153" cy="112612"/>
            </a:xfrm>
            <a:custGeom>
              <a:rect b="b" l="l" r="r" t="t"/>
              <a:pathLst>
                <a:path extrusionOk="0" h="37" w="40">
                  <a:moveTo>
                    <a:pt x="22" y="1"/>
                  </a:moveTo>
                  <a:cubicBezTo>
                    <a:pt x="40" y="3"/>
                    <a:pt x="33" y="37"/>
                    <a:pt x="15" y="23"/>
                  </a:cubicBezTo>
                  <a:cubicBezTo>
                    <a:pt x="0" y="20"/>
                    <a:pt x="7" y="0"/>
                    <a:pt x="22"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2" name="Google Shape;1302;p112"/>
            <p:cNvSpPr/>
            <p:nvPr/>
          </p:nvSpPr>
          <p:spPr>
            <a:xfrm rot="5400000">
              <a:off x="9951948" y="2163287"/>
              <a:ext cx="134697" cy="97107"/>
            </a:xfrm>
            <a:custGeom>
              <a:rect b="b" l="l" r="r" t="t"/>
              <a:pathLst>
                <a:path extrusionOk="0" h="32" w="41">
                  <a:moveTo>
                    <a:pt x="25" y="0"/>
                  </a:moveTo>
                  <a:cubicBezTo>
                    <a:pt x="41" y="13"/>
                    <a:pt x="15" y="32"/>
                    <a:pt x="4" y="18"/>
                  </a:cubicBezTo>
                  <a:cubicBezTo>
                    <a:pt x="0" y="5"/>
                    <a:pt x="15" y="0"/>
                    <a:pt x="25"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3" name="Google Shape;1303;p112"/>
            <p:cNvSpPr/>
            <p:nvPr/>
          </p:nvSpPr>
          <p:spPr>
            <a:xfrm rot="5400000">
              <a:off x="9551489" y="4289932"/>
              <a:ext cx="121406" cy="90579"/>
            </a:xfrm>
            <a:custGeom>
              <a:rect b="b" l="l" r="r" t="t"/>
              <a:pathLst>
                <a:path extrusionOk="0" h="30" w="37">
                  <a:moveTo>
                    <a:pt x="26" y="1"/>
                  </a:moveTo>
                  <a:cubicBezTo>
                    <a:pt x="35" y="0"/>
                    <a:pt x="37" y="13"/>
                    <a:pt x="35" y="21"/>
                  </a:cubicBezTo>
                  <a:cubicBezTo>
                    <a:pt x="14" y="30"/>
                    <a:pt x="0" y="8"/>
                    <a:pt x="26"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4" name="Google Shape;1304;p112"/>
            <p:cNvSpPr/>
            <p:nvPr/>
          </p:nvSpPr>
          <p:spPr>
            <a:xfrm rot="5400000">
              <a:off x="9929672" y="1915452"/>
              <a:ext cx="127608" cy="114243"/>
            </a:xfrm>
            <a:custGeom>
              <a:rect b="b" l="l" r="r" t="t"/>
              <a:pathLst>
                <a:path extrusionOk="0" h="38" w="39">
                  <a:moveTo>
                    <a:pt x="21" y="1"/>
                  </a:moveTo>
                  <a:cubicBezTo>
                    <a:pt x="35" y="0"/>
                    <a:pt x="38" y="8"/>
                    <a:pt x="39" y="18"/>
                  </a:cubicBezTo>
                  <a:cubicBezTo>
                    <a:pt x="25" y="38"/>
                    <a:pt x="0" y="13"/>
                    <a:pt x="21"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5" name="Google Shape;1305;p112"/>
            <p:cNvSpPr/>
            <p:nvPr/>
          </p:nvSpPr>
          <p:spPr>
            <a:xfrm rot="5400000">
              <a:off x="9856864" y="3877242"/>
              <a:ext cx="117860" cy="81603"/>
            </a:xfrm>
            <a:custGeom>
              <a:rect b="b" l="l" r="r" t="t"/>
              <a:pathLst>
                <a:path extrusionOk="0" h="27" w="36">
                  <a:moveTo>
                    <a:pt x="19" y="1"/>
                  </a:moveTo>
                  <a:cubicBezTo>
                    <a:pt x="31" y="1"/>
                    <a:pt x="36" y="24"/>
                    <a:pt x="21" y="27"/>
                  </a:cubicBezTo>
                  <a:cubicBezTo>
                    <a:pt x="1" y="27"/>
                    <a:pt x="0" y="0"/>
                    <a:pt x="19"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6" name="Google Shape;1306;p112"/>
            <p:cNvSpPr/>
            <p:nvPr/>
          </p:nvSpPr>
          <p:spPr>
            <a:xfrm rot="5400000">
              <a:off x="9923446" y="1615725"/>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7" name="Google Shape;1307;p112"/>
            <p:cNvSpPr/>
            <p:nvPr/>
          </p:nvSpPr>
          <p:spPr>
            <a:xfrm rot="-5400000">
              <a:off x="9083886" y="1597112"/>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8" name="Google Shape;1308;p112"/>
            <p:cNvSpPr/>
            <p:nvPr/>
          </p:nvSpPr>
          <p:spPr>
            <a:xfrm rot="-5400000">
              <a:off x="9034584" y="5202118"/>
              <a:ext cx="134697" cy="84051"/>
            </a:xfrm>
            <a:custGeom>
              <a:rect b="b" l="l" r="r" t="t"/>
              <a:pathLst>
                <a:path extrusionOk="0" h="28" w="41">
                  <a:moveTo>
                    <a:pt x="22" y="0"/>
                  </a:moveTo>
                  <a:cubicBezTo>
                    <a:pt x="41" y="13"/>
                    <a:pt x="24" y="28"/>
                    <a:pt x="8" y="21"/>
                  </a:cubicBezTo>
                  <a:cubicBezTo>
                    <a:pt x="0" y="8"/>
                    <a:pt x="8" y="0"/>
                    <a:pt x="22"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09" name="Google Shape;1309;p112"/>
            <p:cNvSpPr/>
            <p:nvPr/>
          </p:nvSpPr>
          <p:spPr>
            <a:xfrm rot="-5400000">
              <a:off x="9036381" y="2387100"/>
              <a:ext cx="144445" cy="102819"/>
            </a:xfrm>
            <a:custGeom>
              <a:rect b="b" l="l" r="r" t="t"/>
              <a:pathLst>
                <a:path extrusionOk="0" h="34" w="44">
                  <a:moveTo>
                    <a:pt x="31" y="1"/>
                  </a:moveTo>
                  <a:cubicBezTo>
                    <a:pt x="44" y="3"/>
                    <a:pt x="38" y="34"/>
                    <a:pt x="25" y="22"/>
                  </a:cubicBezTo>
                  <a:cubicBezTo>
                    <a:pt x="0" y="28"/>
                    <a:pt x="14" y="0"/>
                    <a:pt x="31"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0" name="Google Shape;1310;p112"/>
            <p:cNvSpPr/>
            <p:nvPr/>
          </p:nvSpPr>
          <p:spPr>
            <a:xfrm rot="-5400000">
              <a:off x="9036381" y="2131480"/>
              <a:ext cx="144445" cy="78339"/>
            </a:xfrm>
            <a:custGeom>
              <a:rect b="b" l="l" r="r" t="t"/>
              <a:pathLst>
                <a:path extrusionOk="0" h="26" w="44">
                  <a:moveTo>
                    <a:pt x="29" y="0"/>
                  </a:moveTo>
                  <a:cubicBezTo>
                    <a:pt x="44" y="3"/>
                    <a:pt x="40" y="22"/>
                    <a:pt x="26" y="26"/>
                  </a:cubicBezTo>
                  <a:cubicBezTo>
                    <a:pt x="0" y="25"/>
                    <a:pt x="11" y="6"/>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1" name="Google Shape;1311;p112"/>
            <p:cNvSpPr/>
            <p:nvPr/>
          </p:nvSpPr>
          <p:spPr>
            <a:xfrm rot="-5400000">
              <a:off x="9016200" y="4946730"/>
              <a:ext cx="144445" cy="97107"/>
            </a:xfrm>
            <a:custGeom>
              <a:rect b="b" l="l" r="r" t="t"/>
              <a:pathLst>
                <a:path extrusionOk="0" h="32" w="44">
                  <a:moveTo>
                    <a:pt x="31" y="1"/>
                  </a:moveTo>
                  <a:cubicBezTo>
                    <a:pt x="40" y="0"/>
                    <a:pt x="44" y="8"/>
                    <a:pt x="43" y="16"/>
                  </a:cubicBezTo>
                  <a:cubicBezTo>
                    <a:pt x="29" y="32"/>
                    <a:pt x="0" y="7"/>
                    <a:pt x="31"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2" name="Google Shape;1312;p112"/>
            <p:cNvSpPr/>
            <p:nvPr/>
          </p:nvSpPr>
          <p:spPr>
            <a:xfrm rot="-5400000">
              <a:off x="9054033" y="2727219"/>
              <a:ext cx="144445" cy="102819"/>
            </a:xfrm>
            <a:custGeom>
              <a:rect b="b" l="l" r="r" t="t"/>
              <a:pathLst>
                <a:path extrusionOk="0" h="34" w="44">
                  <a:moveTo>
                    <a:pt x="31" y="0"/>
                  </a:moveTo>
                  <a:cubicBezTo>
                    <a:pt x="39" y="0"/>
                    <a:pt x="44" y="12"/>
                    <a:pt x="42" y="19"/>
                  </a:cubicBezTo>
                  <a:cubicBezTo>
                    <a:pt x="25" y="34"/>
                    <a:pt x="0" y="8"/>
                    <a:pt x="3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3" name="Google Shape;1313;p112"/>
            <p:cNvSpPr/>
            <p:nvPr/>
          </p:nvSpPr>
          <p:spPr>
            <a:xfrm rot="-5400000">
              <a:off x="9614286" y="5169064"/>
              <a:ext cx="131153" cy="111796"/>
            </a:xfrm>
            <a:custGeom>
              <a:rect b="b" l="l" r="r" t="t"/>
              <a:pathLst>
                <a:path extrusionOk="0" h="37" w="40">
                  <a:moveTo>
                    <a:pt x="22" y="1"/>
                  </a:moveTo>
                  <a:cubicBezTo>
                    <a:pt x="36" y="0"/>
                    <a:pt x="40" y="8"/>
                    <a:pt x="40" y="18"/>
                  </a:cubicBezTo>
                  <a:cubicBezTo>
                    <a:pt x="27" y="37"/>
                    <a:pt x="0" y="14"/>
                    <a:pt x="22"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4" name="Google Shape;1314;p112"/>
            <p:cNvSpPr/>
            <p:nvPr/>
          </p:nvSpPr>
          <p:spPr>
            <a:xfrm rot="-5400000">
              <a:off x="9929703" y="16325"/>
              <a:ext cx="144445" cy="111796"/>
            </a:xfrm>
            <a:custGeom>
              <a:rect b="b" l="l" r="r" t="t"/>
              <a:pathLst>
                <a:path extrusionOk="0" h="37" w="44">
                  <a:moveTo>
                    <a:pt x="29" y="0"/>
                  </a:moveTo>
                  <a:cubicBezTo>
                    <a:pt x="36" y="2"/>
                    <a:pt x="44" y="12"/>
                    <a:pt x="42" y="21"/>
                  </a:cubicBezTo>
                  <a:cubicBezTo>
                    <a:pt x="25" y="37"/>
                    <a:pt x="0" y="7"/>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5" name="Google Shape;1315;p112"/>
            <p:cNvSpPr/>
            <p:nvPr/>
          </p:nvSpPr>
          <p:spPr>
            <a:xfrm rot="-5400000">
              <a:off x="9343734" y="2153904"/>
              <a:ext cx="131153" cy="75890"/>
            </a:xfrm>
            <a:custGeom>
              <a:rect b="b" l="l" r="r" t="t"/>
              <a:pathLst>
                <a:path extrusionOk="0" h="25" w="40">
                  <a:moveTo>
                    <a:pt x="18" y="0"/>
                  </a:moveTo>
                  <a:cubicBezTo>
                    <a:pt x="40" y="9"/>
                    <a:pt x="26" y="25"/>
                    <a:pt x="7" y="21"/>
                  </a:cubicBezTo>
                  <a:cubicBezTo>
                    <a:pt x="0" y="11"/>
                    <a:pt x="5" y="0"/>
                    <a:pt x="18"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6" name="Google Shape;1316;p112"/>
            <p:cNvSpPr/>
            <p:nvPr/>
          </p:nvSpPr>
          <p:spPr>
            <a:xfrm rot="-5400000">
              <a:off x="9335519" y="2345568"/>
              <a:ext cx="137356" cy="120771"/>
            </a:xfrm>
            <a:custGeom>
              <a:rect b="b" l="l" r="r" t="t"/>
              <a:pathLst>
                <a:path extrusionOk="0" h="40" w="42">
                  <a:moveTo>
                    <a:pt x="19" y="0"/>
                  </a:moveTo>
                  <a:cubicBezTo>
                    <a:pt x="42" y="10"/>
                    <a:pt x="20" y="40"/>
                    <a:pt x="4" y="19"/>
                  </a:cubicBezTo>
                  <a:cubicBezTo>
                    <a:pt x="0" y="6"/>
                    <a:pt x="8" y="1"/>
                    <a:pt x="1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7" name="Google Shape;1317;p112"/>
            <p:cNvSpPr/>
            <p:nvPr/>
          </p:nvSpPr>
          <p:spPr>
            <a:xfrm rot="-5400000">
              <a:off x="9356115" y="1931174"/>
              <a:ext cx="127608" cy="97107"/>
            </a:xfrm>
            <a:custGeom>
              <a:rect b="b" l="l" r="r" t="t"/>
              <a:pathLst>
                <a:path extrusionOk="0" h="32" w="39">
                  <a:moveTo>
                    <a:pt x="21" y="0"/>
                  </a:moveTo>
                  <a:cubicBezTo>
                    <a:pt x="39" y="2"/>
                    <a:pt x="32" y="32"/>
                    <a:pt x="13" y="20"/>
                  </a:cubicBezTo>
                  <a:cubicBezTo>
                    <a:pt x="3" y="23"/>
                    <a:pt x="0" y="1"/>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8" name="Google Shape;1318;p112"/>
            <p:cNvSpPr/>
            <p:nvPr/>
          </p:nvSpPr>
          <p:spPr>
            <a:xfrm rot="-5400000">
              <a:off x="9373164" y="1624407"/>
              <a:ext cx="134697" cy="90579"/>
            </a:xfrm>
            <a:custGeom>
              <a:rect b="b" l="l" r="r" t="t"/>
              <a:pathLst>
                <a:path extrusionOk="0" h="30" w="41">
                  <a:moveTo>
                    <a:pt x="27" y="0"/>
                  </a:moveTo>
                  <a:cubicBezTo>
                    <a:pt x="35" y="0"/>
                    <a:pt x="40" y="11"/>
                    <a:pt x="41" y="19"/>
                  </a:cubicBezTo>
                  <a:cubicBezTo>
                    <a:pt x="21" y="30"/>
                    <a:pt x="0" y="10"/>
                    <a:pt x="27"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19" name="Google Shape;1319;p112"/>
            <p:cNvSpPr/>
            <p:nvPr/>
          </p:nvSpPr>
          <p:spPr>
            <a:xfrm rot="-5400000">
              <a:off x="9438108" y="2693244"/>
              <a:ext cx="6204" cy="6527"/>
            </a:xfrm>
            <a:custGeom>
              <a:rect b="b" l="l" r="r" t="t"/>
              <a:pathLst>
                <a:path extrusionOk="0" h="2" w="2">
                  <a:moveTo>
                    <a:pt x="0" y="0"/>
                  </a:moveTo>
                  <a:cubicBezTo>
                    <a:pt x="1" y="0"/>
                    <a:pt x="1" y="1"/>
                    <a:pt x="2" y="2"/>
                  </a:cubicBezTo>
                  <a:cubicBezTo>
                    <a:pt x="1" y="2"/>
                    <a:pt x="0" y="1"/>
                    <a:pt x="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0" name="Google Shape;1320;p112"/>
            <p:cNvSpPr/>
            <p:nvPr/>
          </p:nvSpPr>
          <p:spPr>
            <a:xfrm rot="-5400000">
              <a:off x="9937042" y="5049293"/>
              <a:ext cx="138242" cy="102819"/>
            </a:xfrm>
            <a:custGeom>
              <a:rect b="b" l="l" r="r" t="t"/>
              <a:pathLst>
                <a:path extrusionOk="0" h="34" w="42">
                  <a:moveTo>
                    <a:pt x="29" y="1"/>
                  </a:moveTo>
                  <a:cubicBezTo>
                    <a:pt x="38" y="0"/>
                    <a:pt x="42" y="12"/>
                    <a:pt x="40" y="20"/>
                  </a:cubicBezTo>
                  <a:cubicBezTo>
                    <a:pt x="22" y="34"/>
                    <a:pt x="0" y="9"/>
                    <a:pt x="29" y="1"/>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1" name="Google Shape;1321;p112"/>
            <p:cNvSpPr/>
            <p:nvPr/>
          </p:nvSpPr>
          <p:spPr>
            <a:xfrm rot="-5400000">
              <a:off x="9639676" y="5302898"/>
              <a:ext cx="121406" cy="99554"/>
            </a:xfrm>
            <a:custGeom>
              <a:rect b="b" l="l" r="r" t="t"/>
              <a:pathLst>
                <a:path extrusionOk="0" h="33" w="37">
                  <a:moveTo>
                    <a:pt x="21" y="0"/>
                  </a:moveTo>
                  <a:cubicBezTo>
                    <a:pt x="37" y="0"/>
                    <a:pt x="29" y="33"/>
                    <a:pt x="19" y="23"/>
                  </a:cubicBezTo>
                  <a:cubicBezTo>
                    <a:pt x="0" y="30"/>
                    <a:pt x="3" y="0"/>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2" name="Google Shape;1322;p112"/>
            <p:cNvSpPr/>
            <p:nvPr/>
          </p:nvSpPr>
          <p:spPr>
            <a:xfrm rot="-5400000">
              <a:off x="9691555" y="2326783"/>
              <a:ext cx="140901" cy="102819"/>
            </a:xfrm>
            <a:custGeom>
              <a:rect b="b" l="l" r="r" t="t"/>
              <a:pathLst>
                <a:path extrusionOk="0" h="34" w="43">
                  <a:moveTo>
                    <a:pt x="28" y="0"/>
                  </a:moveTo>
                  <a:cubicBezTo>
                    <a:pt x="35" y="1"/>
                    <a:pt x="43" y="11"/>
                    <a:pt x="41" y="21"/>
                  </a:cubicBezTo>
                  <a:cubicBezTo>
                    <a:pt x="23" y="34"/>
                    <a:pt x="0" y="7"/>
                    <a:pt x="28"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3" name="Google Shape;1323;p112"/>
            <p:cNvSpPr/>
            <p:nvPr/>
          </p:nvSpPr>
          <p:spPr>
            <a:xfrm rot="-5400000">
              <a:off x="9773558" y="2380211"/>
              <a:ext cx="7089" cy="5712"/>
            </a:xfrm>
            <a:custGeom>
              <a:rect b="b" l="l" r="r" t="t"/>
              <a:pathLst>
                <a:path extrusionOk="0" h="2" w="2">
                  <a:moveTo>
                    <a:pt x="0" y="0"/>
                  </a:moveTo>
                  <a:cubicBezTo>
                    <a:pt x="1" y="1"/>
                    <a:pt x="2" y="1"/>
                    <a:pt x="1" y="2"/>
                  </a:cubicBezTo>
                  <a:cubicBezTo>
                    <a:pt x="0" y="2"/>
                    <a:pt x="0" y="1"/>
                    <a:pt x="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4" name="Google Shape;1324;p112"/>
            <p:cNvSpPr/>
            <p:nvPr/>
          </p:nvSpPr>
          <p:spPr>
            <a:xfrm rot="-5400000">
              <a:off x="9664388" y="1641893"/>
              <a:ext cx="131153" cy="96290"/>
            </a:xfrm>
            <a:custGeom>
              <a:rect b="b" l="l" r="r" t="t"/>
              <a:pathLst>
                <a:path extrusionOk="0" h="32" w="40">
                  <a:moveTo>
                    <a:pt x="22" y="0"/>
                  </a:moveTo>
                  <a:cubicBezTo>
                    <a:pt x="40" y="3"/>
                    <a:pt x="40" y="32"/>
                    <a:pt x="16" y="25"/>
                  </a:cubicBezTo>
                  <a:cubicBezTo>
                    <a:pt x="0" y="7"/>
                    <a:pt x="14" y="4"/>
                    <a:pt x="22"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5" name="Google Shape;1325;p112"/>
            <p:cNvSpPr/>
            <p:nvPr/>
          </p:nvSpPr>
          <p:spPr>
            <a:xfrm rot="-5400000">
              <a:off x="9646792" y="1980827"/>
              <a:ext cx="127608" cy="150965"/>
            </a:xfrm>
            <a:custGeom>
              <a:rect b="b" l="l" r="r" t="t"/>
              <a:pathLst>
                <a:path extrusionOk="0" h="50" w="39">
                  <a:moveTo>
                    <a:pt x="13" y="6"/>
                  </a:moveTo>
                  <a:cubicBezTo>
                    <a:pt x="39" y="10"/>
                    <a:pt x="16" y="50"/>
                    <a:pt x="0" y="23"/>
                  </a:cubicBezTo>
                  <a:cubicBezTo>
                    <a:pt x="1" y="0"/>
                    <a:pt x="5" y="14"/>
                    <a:pt x="13" y="6"/>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6" name="Google Shape;1326;p112"/>
            <p:cNvSpPr/>
            <p:nvPr/>
          </p:nvSpPr>
          <p:spPr>
            <a:xfrm rot="5400000">
              <a:off x="9274146" y="5296283"/>
              <a:ext cx="144445" cy="78339"/>
            </a:xfrm>
            <a:custGeom>
              <a:rect b="b" l="l" r="r" t="t"/>
              <a:pathLst>
                <a:path extrusionOk="0" h="26" w="44">
                  <a:moveTo>
                    <a:pt x="29" y="0"/>
                  </a:moveTo>
                  <a:cubicBezTo>
                    <a:pt x="44" y="3"/>
                    <a:pt x="40" y="22"/>
                    <a:pt x="26" y="26"/>
                  </a:cubicBezTo>
                  <a:cubicBezTo>
                    <a:pt x="0" y="25"/>
                    <a:pt x="11" y="6"/>
                    <a:pt x="2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7" name="Google Shape;1327;p112"/>
            <p:cNvSpPr/>
            <p:nvPr/>
          </p:nvSpPr>
          <p:spPr>
            <a:xfrm rot="-5400000">
              <a:off x="9389090" y="2938560"/>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8" name="Google Shape;1328;p112"/>
            <p:cNvSpPr/>
            <p:nvPr/>
          </p:nvSpPr>
          <p:spPr>
            <a:xfrm rot="-5400000">
              <a:off x="9068969" y="1831182"/>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29" name="Google Shape;1329;p112"/>
            <p:cNvSpPr/>
            <p:nvPr/>
          </p:nvSpPr>
          <p:spPr>
            <a:xfrm rot="5400000">
              <a:off x="9634612" y="267742"/>
              <a:ext cx="124063" cy="69362"/>
            </a:xfrm>
            <a:custGeom>
              <a:rect b="b" l="l" r="r" t="t"/>
              <a:pathLst>
                <a:path extrusionOk="0" h="23" w="38">
                  <a:moveTo>
                    <a:pt x="20" y="0"/>
                  </a:moveTo>
                  <a:cubicBezTo>
                    <a:pt x="37" y="3"/>
                    <a:pt x="38" y="23"/>
                    <a:pt x="20" y="22"/>
                  </a:cubicBezTo>
                  <a:cubicBezTo>
                    <a:pt x="8" y="18"/>
                    <a:pt x="0" y="5"/>
                    <a:pt x="20"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30" name="Google Shape;1330;p112"/>
            <p:cNvSpPr/>
            <p:nvPr/>
          </p:nvSpPr>
          <p:spPr>
            <a:xfrm rot="5400000">
              <a:off x="9564508" y="938073"/>
              <a:ext cx="137356" cy="120771"/>
            </a:xfrm>
            <a:custGeom>
              <a:rect b="b" l="l" r="r" t="t"/>
              <a:pathLst>
                <a:path extrusionOk="0" h="40" w="42">
                  <a:moveTo>
                    <a:pt x="19" y="0"/>
                  </a:moveTo>
                  <a:cubicBezTo>
                    <a:pt x="42" y="10"/>
                    <a:pt x="20" y="40"/>
                    <a:pt x="4" y="19"/>
                  </a:cubicBezTo>
                  <a:cubicBezTo>
                    <a:pt x="0" y="6"/>
                    <a:pt x="8" y="1"/>
                    <a:pt x="19"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31" name="Google Shape;1331;p112"/>
            <p:cNvSpPr/>
            <p:nvPr/>
          </p:nvSpPr>
          <p:spPr>
            <a:xfrm rot="5400000">
              <a:off x="9040577" y="5652643"/>
              <a:ext cx="127608" cy="79154"/>
            </a:xfrm>
            <a:custGeom>
              <a:rect b="b" l="l" r="r" t="t"/>
              <a:pathLst>
                <a:path extrusionOk="0" h="26" w="39">
                  <a:moveTo>
                    <a:pt x="24" y="0"/>
                  </a:moveTo>
                  <a:cubicBezTo>
                    <a:pt x="39" y="3"/>
                    <a:pt x="36" y="26"/>
                    <a:pt x="20" y="26"/>
                  </a:cubicBezTo>
                  <a:cubicBezTo>
                    <a:pt x="0" y="18"/>
                    <a:pt x="3" y="3"/>
                    <a:pt x="24"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sp>
          <p:nvSpPr>
            <p:cNvPr id="1332" name="Google Shape;1332;p112"/>
            <p:cNvSpPr/>
            <p:nvPr/>
          </p:nvSpPr>
          <p:spPr>
            <a:xfrm rot="-5400000">
              <a:off x="9646792" y="1839756"/>
              <a:ext cx="127608" cy="97107"/>
            </a:xfrm>
            <a:custGeom>
              <a:rect b="b" l="l" r="r" t="t"/>
              <a:pathLst>
                <a:path extrusionOk="0" h="32" w="39">
                  <a:moveTo>
                    <a:pt x="21" y="0"/>
                  </a:moveTo>
                  <a:cubicBezTo>
                    <a:pt x="39" y="2"/>
                    <a:pt x="32" y="32"/>
                    <a:pt x="13" y="20"/>
                  </a:cubicBezTo>
                  <a:cubicBezTo>
                    <a:pt x="3" y="23"/>
                    <a:pt x="0" y="1"/>
                    <a:pt x="21" y="0"/>
                  </a:cubicBezTo>
                  <a:close/>
                </a:path>
              </a:pathLst>
            </a:custGeom>
            <a:solidFill>
              <a:srgbClr val="C8D1D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venir"/>
                <a:ea typeface="Avenir"/>
                <a:cs typeface="Avenir"/>
                <a:sym typeface="Avenir"/>
              </a:endParaRPr>
            </a:p>
          </p:txBody>
        </p:sp>
      </p:grpSp>
      <p:pic>
        <p:nvPicPr>
          <p:cNvPr descr="Books" id="1333" name="Google Shape;1333;p112"/>
          <p:cNvPicPr preferRelativeResize="0"/>
          <p:nvPr/>
        </p:nvPicPr>
        <p:blipFill rotWithShape="1">
          <a:blip r:embed="rId5">
            <a:alphaModFix/>
          </a:blip>
          <a:srcRect b="0" l="0" r="0" t="0"/>
          <a:stretch/>
        </p:blipFill>
        <p:spPr>
          <a:xfrm>
            <a:off x="5594650" y="1012754"/>
            <a:ext cx="3115829" cy="311582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7" name="Shape 1337"/>
        <p:cNvGrpSpPr/>
        <p:nvPr/>
      </p:nvGrpSpPr>
      <p:grpSpPr>
        <a:xfrm>
          <a:off x="0" y="0"/>
          <a:ext cx="0" cy="0"/>
          <a:chOff x="0" y="0"/>
          <a:chExt cx="0" cy="0"/>
        </a:xfrm>
      </p:grpSpPr>
      <p:pic>
        <p:nvPicPr>
          <p:cNvPr id="1338" name="Google Shape;1338;p113"/>
          <p:cNvPicPr preferRelativeResize="0"/>
          <p:nvPr/>
        </p:nvPicPr>
        <p:blipFill rotWithShape="1">
          <a:blip r:embed="rId3">
            <a:alphaModFix/>
          </a:blip>
          <a:srcRect b="0" l="0" r="1" t="284"/>
          <a:stretch/>
        </p:blipFill>
        <p:spPr>
          <a:xfrm>
            <a:off x="2" y="0"/>
            <a:ext cx="9143999" cy="5143492"/>
          </a:xfrm>
          <a:prstGeom prst="rect">
            <a:avLst/>
          </a:prstGeom>
          <a:noFill/>
          <a:ln>
            <a:noFill/>
          </a:ln>
        </p:spPr>
      </p:pic>
      <p:sp>
        <p:nvSpPr>
          <p:cNvPr id="1339" name="Google Shape;1339;p113"/>
          <p:cNvSpPr txBox="1"/>
          <p:nvPr>
            <p:ph type="ctrTitle"/>
          </p:nvPr>
        </p:nvSpPr>
        <p:spPr>
          <a:xfrm>
            <a:off x="1030740" y="293028"/>
            <a:ext cx="7082518" cy="707417"/>
          </a:xfrm>
          <a:prstGeom prst="rect">
            <a:avLst/>
          </a:prstGeom>
          <a:noFill/>
          <a:ln>
            <a:noFill/>
          </a:ln>
        </p:spPr>
        <p:txBody>
          <a:bodyPr anchorCtr="0" anchor="b" bIns="45700" lIns="91425" spcFirstLastPara="1" rIns="91425" wrap="square" tIns="45700">
            <a:noAutofit/>
          </a:bodyPr>
          <a:lstStyle/>
          <a:p>
            <a:pPr indent="0" lvl="0" marL="0" rtl="0" algn="ctr">
              <a:lnSpc>
                <a:spcPct val="83000"/>
              </a:lnSpc>
              <a:spcBef>
                <a:spcPts val="0"/>
              </a:spcBef>
              <a:spcAft>
                <a:spcPts val="0"/>
              </a:spcAft>
              <a:buSzPts val="2800"/>
              <a:buNone/>
            </a:pPr>
            <a:r>
              <a:rPr lang="en" sz="6000">
                <a:latin typeface="Caveat"/>
                <a:ea typeface="Caveat"/>
                <a:cs typeface="Caveat"/>
                <a:sym typeface="Caveat"/>
              </a:rPr>
              <a:t>ACKNOWLEDGEMENT</a:t>
            </a:r>
            <a:endParaRPr>
              <a:latin typeface="Caveat"/>
              <a:ea typeface="Caveat"/>
              <a:cs typeface="Caveat"/>
              <a:sym typeface="Caveat"/>
            </a:endParaRPr>
          </a:p>
        </p:txBody>
      </p:sp>
      <p:sp>
        <p:nvSpPr>
          <p:cNvPr id="1340" name="Google Shape;1340;p113"/>
          <p:cNvSpPr txBox="1"/>
          <p:nvPr>
            <p:ph idx="1" type="subTitle"/>
          </p:nvPr>
        </p:nvSpPr>
        <p:spPr>
          <a:xfrm>
            <a:off x="982979" y="1647179"/>
            <a:ext cx="7178040" cy="2793159"/>
          </a:xfrm>
          <a:prstGeom prst="rect">
            <a:avLst/>
          </a:prstGeom>
          <a:noFill/>
          <a:ln>
            <a:noFill/>
          </a:ln>
        </p:spPr>
        <p:txBody>
          <a:bodyPr anchorCtr="0" anchor="t" bIns="91425" lIns="91425" spcFirstLastPara="1" rIns="91425" wrap="square" tIns="91425">
            <a:normAutofit fontScale="70000"/>
          </a:bodyPr>
          <a:lstStyle/>
          <a:p>
            <a:pPr indent="0" lvl="0" marL="0" rtl="0" algn="just">
              <a:lnSpc>
                <a:spcPct val="115000"/>
              </a:lnSpc>
              <a:spcBef>
                <a:spcPts val="0"/>
              </a:spcBef>
              <a:spcAft>
                <a:spcPts val="0"/>
              </a:spcAft>
              <a:buSzPct val="64516"/>
              <a:buNone/>
            </a:pPr>
            <a:r>
              <a:rPr lang="en" sz="3600">
                <a:latin typeface="Calibri"/>
                <a:ea typeface="Calibri"/>
                <a:cs typeface="Calibri"/>
                <a:sym typeface="Calibri"/>
              </a:rPr>
              <a:t>We would like to thank our mentor Mr. Manoj Kumar Sir for supporting us and giving us this wonderful opportunity of presenting such a great project which will be very interesting, and I will also extend my gratitude to all the team members who cooperated and give their best in this project.</a:t>
            </a:r>
            <a:endParaRPr sz="3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5000"/>
                                        <p:tgtEl>
                                          <p:spTgt spid="1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01"/>
          <p:cNvSpPr txBox="1"/>
          <p:nvPr>
            <p:ph type="title"/>
          </p:nvPr>
        </p:nvSpPr>
        <p:spPr>
          <a:xfrm>
            <a:off x="1282350" y="83139"/>
            <a:ext cx="6579300" cy="121655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4800">
                <a:latin typeface="Gill Sans"/>
                <a:ea typeface="Gill Sans"/>
                <a:cs typeface="Gill Sans"/>
                <a:sym typeface="Gill Sans"/>
              </a:rPr>
              <a:t>Group 12</a:t>
            </a:r>
            <a:endParaRPr sz="3200">
              <a:latin typeface="Gill Sans"/>
              <a:ea typeface="Gill Sans"/>
              <a:cs typeface="Gill Sans"/>
              <a:sym typeface="Gill Sans"/>
            </a:endParaRPr>
          </a:p>
        </p:txBody>
      </p:sp>
      <p:grpSp>
        <p:nvGrpSpPr>
          <p:cNvPr id="1045" name="Google Shape;1045;p101"/>
          <p:cNvGrpSpPr/>
          <p:nvPr/>
        </p:nvGrpSpPr>
        <p:grpSpPr>
          <a:xfrm>
            <a:off x="1962893" y="1635754"/>
            <a:ext cx="5218062" cy="555001"/>
            <a:chOff x="1993229" y="1649322"/>
            <a:chExt cx="5218062" cy="555001"/>
          </a:xfrm>
        </p:grpSpPr>
        <p:pic>
          <p:nvPicPr>
            <p:cNvPr id="1046" name="Google Shape;1046;p101"/>
            <p:cNvPicPr preferRelativeResize="0"/>
            <p:nvPr/>
          </p:nvPicPr>
          <p:blipFill rotWithShape="1">
            <a:blip r:embed="rId3">
              <a:alphaModFix/>
            </a:blip>
            <a:srcRect b="0" l="0" r="0" t="0"/>
            <a:stretch/>
          </p:blipFill>
          <p:spPr>
            <a:xfrm>
              <a:off x="1993229" y="1680448"/>
              <a:ext cx="552450" cy="495300"/>
            </a:xfrm>
            <a:prstGeom prst="rect">
              <a:avLst/>
            </a:prstGeom>
            <a:noFill/>
            <a:ln>
              <a:noFill/>
            </a:ln>
          </p:spPr>
        </p:pic>
        <p:pic>
          <p:nvPicPr>
            <p:cNvPr id="1047" name="Google Shape;1047;p101"/>
            <p:cNvPicPr preferRelativeResize="0"/>
            <p:nvPr/>
          </p:nvPicPr>
          <p:blipFill rotWithShape="1">
            <a:blip r:embed="rId4">
              <a:alphaModFix/>
            </a:blip>
            <a:srcRect b="0" l="0" r="0" t="0"/>
            <a:stretch/>
          </p:blipFill>
          <p:spPr>
            <a:xfrm>
              <a:off x="3655260" y="1651873"/>
              <a:ext cx="390525" cy="552450"/>
            </a:xfrm>
            <a:prstGeom prst="rect">
              <a:avLst/>
            </a:prstGeom>
            <a:noFill/>
            <a:ln>
              <a:noFill/>
            </a:ln>
          </p:spPr>
        </p:pic>
        <p:pic>
          <p:nvPicPr>
            <p:cNvPr id="1048" name="Google Shape;1048;p101"/>
            <p:cNvPicPr preferRelativeResize="0"/>
            <p:nvPr/>
          </p:nvPicPr>
          <p:blipFill rotWithShape="1">
            <a:blip r:embed="rId5">
              <a:alphaModFix/>
            </a:blip>
            <a:srcRect b="0" l="0" r="0" t="0"/>
            <a:stretch/>
          </p:blipFill>
          <p:spPr>
            <a:xfrm>
              <a:off x="5014108" y="1668372"/>
              <a:ext cx="600075" cy="476250"/>
            </a:xfrm>
            <a:prstGeom prst="rect">
              <a:avLst/>
            </a:prstGeom>
            <a:noFill/>
            <a:ln>
              <a:noFill/>
            </a:ln>
          </p:spPr>
        </p:pic>
        <p:pic>
          <p:nvPicPr>
            <p:cNvPr id="1049" name="Google Shape;1049;p101"/>
            <p:cNvPicPr preferRelativeResize="0"/>
            <p:nvPr/>
          </p:nvPicPr>
          <p:blipFill rotWithShape="1">
            <a:blip r:embed="rId6">
              <a:alphaModFix/>
            </a:blip>
            <a:srcRect b="0" l="0" r="0" t="0"/>
            <a:stretch/>
          </p:blipFill>
          <p:spPr>
            <a:xfrm>
              <a:off x="6620741" y="1649322"/>
              <a:ext cx="590550" cy="514350"/>
            </a:xfrm>
            <a:prstGeom prst="rect">
              <a:avLst/>
            </a:prstGeom>
            <a:noFill/>
            <a:ln>
              <a:noFill/>
            </a:ln>
          </p:spPr>
        </p:pic>
      </p:grpSp>
      <p:sp>
        <p:nvSpPr>
          <p:cNvPr id="1050" name="Google Shape;1050;p101"/>
          <p:cNvSpPr txBox="1"/>
          <p:nvPr/>
        </p:nvSpPr>
        <p:spPr>
          <a:xfrm>
            <a:off x="815888" y="4094681"/>
            <a:ext cx="1254600" cy="41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BB831"/>
              </a:solidFill>
              <a:latin typeface="Fira Sans Extra Condensed"/>
              <a:ea typeface="Fira Sans Extra Condensed"/>
              <a:cs typeface="Fira Sans Extra Condensed"/>
              <a:sym typeface="Fira Sans Extra Condensed"/>
            </a:endParaRPr>
          </a:p>
        </p:txBody>
      </p:sp>
      <p:grpSp>
        <p:nvGrpSpPr>
          <p:cNvPr id="1051" name="Google Shape;1051;p101"/>
          <p:cNvGrpSpPr/>
          <p:nvPr/>
        </p:nvGrpSpPr>
        <p:grpSpPr>
          <a:xfrm>
            <a:off x="1494203" y="2346941"/>
            <a:ext cx="1504950" cy="2631493"/>
            <a:chOff x="602384" y="1872802"/>
            <a:chExt cx="1504950" cy="2631493"/>
          </a:xfrm>
        </p:grpSpPr>
        <p:sp>
          <p:nvSpPr>
            <p:cNvPr id="1052" name="Google Shape;1052;p101"/>
            <p:cNvSpPr txBox="1"/>
            <p:nvPr/>
          </p:nvSpPr>
          <p:spPr>
            <a:xfrm>
              <a:off x="755888" y="3727493"/>
              <a:ext cx="1254600" cy="41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BB831"/>
                  </a:solidFill>
                  <a:latin typeface="Calibri"/>
                  <a:ea typeface="Calibri"/>
                  <a:cs typeface="Calibri"/>
                  <a:sym typeface="Calibri"/>
                </a:rPr>
                <a:t>Subham</a:t>
              </a:r>
              <a:endParaRPr b="1" i="0" sz="2000" u="none" cap="none" strike="noStrike">
                <a:solidFill>
                  <a:srgbClr val="FBB831"/>
                </a:solidFill>
                <a:latin typeface="Calibri"/>
                <a:ea typeface="Calibri"/>
                <a:cs typeface="Calibri"/>
                <a:sym typeface="Calibri"/>
              </a:endParaRPr>
            </a:p>
          </p:txBody>
        </p:sp>
        <p:pic>
          <p:nvPicPr>
            <p:cNvPr id="1053" name="Google Shape;1053;p101"/>
            <p:cNvPicPr preferRelativeResize="0"/>
            <p:nvPr/>
          </p:nvPicPr>
          <p:blipFill rotWithShape="1">
            <a:blip r:embed="rId7">
              <a:alphaModFix/>
            </a:blip>
            <a:srcRect b="0" l="0" r="0" t="0"/>
            <a:stretch/>
          </p:blipFill>
          <p:spPr>
            <a:xfrm>
              <a:off x="602384" y="1872802"/>
              <a:ext cx="1504950" cy="1762125"/>
            </a:xfrm>
            <a:prstGeom prst="rect">
              <a:avLst/>
            </a:prstGeom>
            <a:noFill/>
            <a:ln>
              <a:noFill/>
            </a:ln>
          </p:spPr>
        </p:pic>
        <p:sp>
          <p:nvSpPr>
            <p:cNvPr id="1054" name="Google Shape;1054;p101"/>
            <p:cNvSpPr txBox="1"/>
            <p:nvPr/>
          </p:nvSpPr>
          <p:spPr>
            <a:xfrm>
              <a:off x="680133" y="4091495"/>
              <a:ext cx="1406109" cy="41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BB831"/>
                  </a:solidFill>
                  <a:latin typeface="Calibri"/>
                  <a:ea typeface="Calibri"/>
                  <a:cs typeface="Calibri"/>
                  <a:sym typeface="Calibri"/>
                </a:rPr>
                <a:t>20BAI10051</a:t>
              </a:r>
              <a:endParaRPr b="1" i="0" sz="1800" u="none" cap="none" strike="noStrike">
                <a:solidFill>
                  <a:srgbClr val="FBB831"/>
                </a:solidFill>
                <a:latin typeface="Calibri"/>
                <a:ea typeface="Calibri"/>
                <a:cs typeface="Calibri"/>
                <a:sym typeface="Calibri"/>
              </a:endParaRPr>
            </a:p>
          </p:txBody>
        </p:sp>
      </p:grpSp>
      <p:grpSp>
        <p:nvGrpSpPr>
          <p:cNvPr id="1055" name="Google Shape;1055;p101"/>
          <p:cNvGrpSpPr/>
          <p:nvPr/>
        </p:nvGrpSpPr>
        <p:grpSpPr>
          <a:xfrm>
            <a:off x="3105333" y="2367566"/>
            <a:ext cx="1521625" cy="2610867"/>
            <a:chOff x="3813409" y="1896614"/>
            <a:chExt cx="1521625" cy="2610867"/>
          </a:xfrm>
        </p:grpSpPr>
        <p:sp>
          <p:nvSpPr>
            <p:cNvPr id="1056" name="Google Shape;1056;p101"/>
            <p:cNvSpPr txBox="1"/>
            <p:nvPr/>
          </p:nvSpPr>
          <p:spPr>
            <a:xfrm>
              <a:off x="3949387" y="3727509"/>
              <a:ext cx="1254600" cy="41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B569C"/>
                  </a:solidFill>
                  <a:latin typeface="Calibri"/>
                  <a:ea typeface="Calibri"/>
                  <a:cs typeface="Calibri"/>
                  <a:sym typeface="Calibri"/>
                </a:rPr>
                <a:t>Rishabh</a:t>
              </a:r>
              <a:endParaRPr b="1" i="0" sz="2000" u="none" cap="none" strike="noStrike">
                <a:solidFill>
                  <a:srgbClr val="FB569C"/>
                </a:solidFill>
                <a:latin typeface="Calibri"/>
                <a:ea typeface="Calibri"/>
                <a:cs typeface="Calibri"/>
                <a:sym typeface="Calibri"/>
              </a:endParaRPr>
            </a:p>
          </p:txBody>
        </p:sp>
        <p:pic>
          <p:nvPicPr>
            <p:cNvPr id="1057" name="Google Shape;1057;p101"/>
            <p:cNvPicPr preferRelativeResize="0"/>
            <p:nvPr/>
          </p:nvPicPr>
          <p:blipFill rotWithShape="1">
            <a:blip r:embed="rId8">
              <a:alphaModFix/>
            </a:blip>
            <a:srcRect b="0" l="0" r="0" t="0"/>
            <a:stretch/>
          </p:blipFill>
          <p:spPr>
            <a:xfrm>
              <a:off x="3813409" y="1896614"/>
              <a:ext cx="1447800" cy="1714500"/>
            </a:xfrm>
            <a:prstGeom prst="rect">
              <a:avLst/>
            </a:prstGeom>
            <a:noFill/>
            <a:ln>
              <a:noFill/>
            </a:ln>
          </p:spPr>
        </p:pic>
        <p:sp>
          <p:nvSpPr>
            <p:cNvPr id="1058" name="Google Shape;1058;p101"/>
            <p:cNvSpPr txBox="1"/>
            <p:nvPr/>
          </p:nvSpPr>
          <p:spPr>
            <a:xfrm>
              <a:off x="3887234" y="4094681"/>
              <a:ext cx="1447800" cy="41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B569C"/>
                  </a:solidFill>
                  <a:latin typeface="Calibri"/>
                  <a:ea typeface="Calibri"/>
                  <a:cs typeface="Calibri"/>
                  <a:sym typeface="Calibri"/>
                </a:rPr>
                <a:t>20BAI10060</a:t>
              </a:r>
              <a:endParaRPr b="1" i="0" sz="2000" u="none" cap="none" strike="noStrike">
                <a:solidFill>
                  <a:srgbClr val="FB569C"/>
                </a:solidFill>
                <a:latin typeface="Calibri"/>
                <a:ea typeface="Calibri"/>
                <a:cs typeface="Calibri"/>
                <a:sym typeface="Calibri"/>
              </a:endParaRPr>
            </a:p>
          </p:txBody>
        </p:sp>
      </p:grpSp>
      <p:grpSp>
        <p:nvGrpSpPr>
          <p:cNvPr id="1059" name="Google Shape;1059;p101"/>
          <p:cNvGrpSpPr/>
          <p:nvPr/>
        </p:nvGrpSpPr>
        <p:grpSpPr>
          <a:xfrm>
            <a:off x="4753485" y="2299467"/>
            <a:ext cx="1391365" cy="2668642"/>
            <a:chOff x="5437872" y="1838839"/>
            <a:chExt cx="1391365" cy="2668642"/>
          </a:xfrm>
        </p:grpSpPr>
        <p:sp>
          <p:nvSpPr>
            <p:cNvPr id="1060" name="Google Shape;1060;p101"/>
            <p:cNvSpPr txBox="1"/>
            <p:nvPr/>
          </p:nvSpPr>
          <p:spPr>
            <a:xfrm>
              <a:off x="5516137" y="3727509"/>
              <a:ext cx="1254600" cy="41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E850E0"/>
                  </a:solidFill>
                  <a:latin typeface="Calibri"/>
                  <a:ea typeface="Calibri"/>
                  <a:cs typeface="Calibri"/>
                  <a:sym typeface="Calibri"/>
                </a:rPr>
                <a:t>Priyam</a:t>
              </a:r>
              <a:endParaRPr b="1" i="0" sz="2000" u="none" cap="none" strike="noStrike">
                <a:solidFill>
                  <a:srgbClr val="E850E0"/>
                </a:solidFill>
                <a:latin typeface="Calibri"/>
                <a:ea typeface="Calibri"/>
                <a:cs typeface="Calibri"/>
                <a:sym typeface="Calibri"/>
              </a:endParaRPr>
            </a:p>
          </p:txBody>
        </p:sp>
        <p:pic>
          <p:nvPicPr>
            <p:cNvPr id="1061" name="Google Shape;1061;p101"/>
            <p:cNvPicPr preferRelativeResize="0"/>
            <p:nvPr/>
          </p:nvPicPr>
          <p:blipFill rotWithShape="1">
            <a:blip r:embed="rId9">
              <a:alphaModFix/>
            </a:blip>
            <a:srcRect b="0" l="0" r="0" t="0"/>
            <a:stretch/>
          </p:blipFill>
          <p:spPr>
            <a:xfrm>
              <a:off x="5437872" y="1838839"/>
              <a:ext cx="1371600" cy="1771650"/>
            </a:xfrm>
            <a:prstGeom prst="rect">
              <a:avLst/>
            </a:prstGeom>
            <a:noFill/>
            <a:ln>
              <a:noFill/>
            </a:ln>
          </p:spPr>
        </p:pic>
        <p:sp>
          <p:nvSpPr>
            <p:cNvPr id="1062" name="Google Shape;1062;p101"/>
            <p:cNvSpPr txBox="1"/>
            <p:nvPr/>
          </p:nvSpPr>
          <p:spPr>
            <a:xfrm>
              <a:off x="5457637" y="4094681"/>
              <a:ext cx="1371600" cy="41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E850E0"/>
                  </a:solidFill>
                  <a:latin typeface="Calibri"/>
                  <a:ea typeface="Calibri"/>
                  <a:cs typeface="Calibri"/>
                  <a:sym typeface="Calibri"/>
                </a:rPr>
                <a:t>20BAI10087</a:t>
              </a:r>
              <a:endParaRPr b="1" i="0" sz="1800" u="none" cap="none" strike="noStrike">
                <a:solidFill>
                  <a:srgbClr val="E850E0"/>
                </a:solidFill>
                <a:latin typeface="Calibri"/>
                <a:ea typeface="Calibri"/>
                <a:cs typeface="Calibri"/>
                <a:sym typeface="Calibri"/>
              </a:endParaRPr>
            </a:p>
          </p:txBody>
        </p:sp>
      </p:grpSp>
      <p:grpSp>
        <p:nvGrpSpPr>
          <p:cNvPr id="1063" name="Google Shape;1063;p101"/>
          <p:cNvGrpSpPr/>
          <p:nvPr/>
        </p:nvGrpSpPr>
        <p:grpSpPr>
          <a:xfrm>
            <a:off x="6232391" y="2312977"/>
            <a:ext cx="1420828" cy="2655132"/>
            <a:chOff x="6967284" y="1831507"/>
            <a:chExt cx="1420828" cy="2655132"/>
          </a:xfrm>
        </p:grpSpPr>
        <p:sp>
          <p:nvSpPr>
            <p:cNvPr id="1064" name="Google Shape;1064;p101"/>
            <p:cNvSpPr txBox="1"/>
            <p:nvPr/>
          </p:nvSpPr>
          <p:spPr>
            <a:xfrm>
              <a:off x="7082887" y="3727497"/>
              <a:ext cx="1254600" cy="41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A349A4"/>
                  </a:solidFill>
                  <a:latin typeface="Calibri"/>
                  <a:ea typeface="Calibri"/>
                  <a:cs typeface="Calibri"/>
                  <a:sym typeface="Calibri"/>
                </a:rPr>
                <a:t>Yashaswi</a:t>
              </a:r>
              <a:endParaRPr b="1" i="0" sz="2000" u="none" cap="none" strike="noStrike">
                <a:solidFill>
                  <a:srgbClr val="A349A4"/>
                </a:solidFill>
                <a:latin typeface="Calibri"/>
                <a:ea typeface="Calibri"/>
                <a:cs typeface="Calibri"/>
                <a:sym typeface="Calibri"/>
              </a:endParaRPr>
            </a:p>
          </p:txBody>
        </p:sp>
        <p:pic>
          <p:nvPicPr>
            <p:cNvPr id="1065" name="Google Shape;1065;p101"/>
            <p:cNvPicPr preferRelativeResize="0"/>
            <p:nvPr/>
          </p:nvPicPr>
          <p:blipFill rotWithShape="1">
            <a:blip r:embed="rId10">
              <a:alphaModFix/>
            </a:blip>
            <a:srcRect b="0" l="0" r="0" t="0"/>
            <a:stretch/>
          </p:blipFill>
          <p:spPr>
            <a:xfrm>
              <a:off x="6967284" y="1831507"/>
              <a:ext cx="1371600" cy="1819275"/>
            </a:xfrm>
            <a:prstGeom prst="rect">
              <a:avLst/>
            </a:prstGeom>
            <a:noFill/>
            <a:ln>
              <a:noFill/>
            </a:ln>
          </p:spPr>
        </p:pic>
        <p:sp>
          <p:nvSpPr>
            <p:cNvPr id="1066" name="Google Shape;1066;p101"/>
            <p:cNvSpPr txBox="1"/>
            <p:nvPr/>
          </p:nvSpPr>
          <p:spPr>
            <a:xfrm>
              <a:off x="7032262" y="4073839"/>
              <a:ext cx="1355850" cy="41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A349A4"/>
                  </a:solidFill>
                  <a:latin typeface="Calibri"/>
                  <a:ea typeface="Calibri"/>
                  <a:cs typeface="Calibri"/>
                  <a:sym typeface="Calibri"/>
                </a:rPr>
                <a:t>20BAI10327</a:t>
              </a:r>
              <a:endParaRPr b="1" i="0" sz="2000" u="none" cap="none" strike="noStrike">
                <a:solidFill>
                  <a:srgbClr val="A349A4"/>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0" name="Shape 1070"/>
        <p:cNvGrpSpPr/>
        <p:nvPr/>
      </p:nvGrpSpPr>
      <p:grpSpPr>
        <a:xfrm>
          <a:off x="0" y="0"/>
          <a:ext cx="0" cy="0"/>
          <a:chOff x="0" y="0"/>
          <a:chExt cx="0" cy="0"/>
        </a:xfrm>
      </p:grpSpPr>
      <p:sp>
        <p:nvSpPr>
          <p:cNvPr id="1071" name="Google Shape;1071;p102"/>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Market Segmentation: The No-Nonsense Guide (w/ Examples)" id="1072" name="Google Shape;1072;p102"/>
          <p:cNvPicPr preferRelativeResize="0"/>
          <p:nvPr/>
        </p:nvPicPr>
        <p:blipFill rotWithShape="1">
          <a:blip r:embed="rId3">
            <a:alphaModFix amt="35000"/>
          </a:blip>
          <a:srcRect b="6426" l="0" r="0" t="9929"/>
          <a:stretch/>
        </p:blipFill>
        <p:spPr>
          <a:xfrm>
            <a:off x="15" y="7"/>
            <a:ext cx="9143985" cy="5143493"/>
          </a:xfrm>
          <a:prstGeom prst="rect">
            <a:avLst/>
          </a:prstGeom>
          <a:noFill/>
          <a:ln>
            <a:noFill/>
          </a:ln>
        </p:spPr>
      </p:pic>
      <p:sp>
        <p:nvSpPr>
          <p:cNvPr id="1073" name="Google Shape;1073;p102"/>
          <p:cNvSpPr txBox="1"/>
          <p:nvPr>
            <p:ph type="title"/>
          </p:nvPr>
        </p:nvSpPr>
        <p:spPr>
          <a:xfrm>
            <a:off x="576792" y="799350"/>
            <a:ext cx="3162579" cy="3544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434343"/>
              </a:buClr>
              <a:buSzPts val="2800"/>
              <a:buNone/>
            </a:pPr>
            <a:r>
              <a:rPr lang="en" sz="6000">
                <a:solidFill>
                  <a:schemeClr val="lt1"/>
                </a:solidFill>
                <a:latin typeface="Teko"/>
                <a:ea typeface="Teko"/>
                <a:cs typeface="Teko"/>
                <a:sym typeface="Teko"/>
              </a:rPr>
              <a:t>Introduction</a:t>
            </a:r>
            <a:endParaRPr sz="6000">
              <a:solidFill>
                <a:schemeClr val="lt1"/>
              </a:solidFill>
              <a:latin typeface="Teko"/>
              <a:ea typeface="Teko"/>
              <a:cs typeface="Teko"/>
              <a:sym typeface="Teko"/>
            </a:endParaRPr>
          </a:p>
        </p:txBody>
      </p:sp>
      <p:cxnSp>
        <p:nvCxnSpPr>
          <p:cNvPr id="1074" name="Google Shape;1074;p102"/>
          <p:cNvCxnSpPr/>
          <p:nvPr/>
        </p:nvCxnSpPr>
        <p:spPr>
          <a:xfrm>
            <a:off x="3974504" y="1714550"/>
            <a:ext cx="0" cy="1714500"/>
          </a:xfrm>
          <a:prstGeom prst="straightConnector1">
            <a:avLst/>
          </a:prstGeom>
          <a:noFill/>
          <a:ln cap="flat" cmpd="sng" w="15875">
            <a:solidFill>
              <a:srgbClr val="FFFFFF"/>
            </a:solidFill>
            <a:prstDash val="solid"/>
            <a:miter lim="800000"/>
            <a:headEnd len="sm" w="sm" type="none"/>
            <a:tailEnd len="sm" w="sm" type="none"/>
          </a:ln>
        </p:spPr>
      </p:cxnSp>
      <p:sp>
        <p:nvSpPr>
          <p:cNvPr id="1075" name="Google Shape;1075;p102"/>
          <p:cNvSpPr txBox="1"/>
          <p:nvPr>
            <p:ph idx="1" type="body"/>
          </p:nvPr>
        </p:nvSpPr>
        <p:spPr>
          <a:xfrm>
            <a:off x="3974505" y="481852"/>
            <a:ext cx="4308514" cy="4179797"/>
          </a:xfrm>
          <a:prstGeom prst="rect">
            <a:avLst/>
          </a:prstGeom>
          <a:noFill/>
          <a:ln>
            <a:noFill/>
          </a:ln>
        </p:spPr>
        <p:txBody>
          <a:bodyPr anchorCtr="0" anchor="ctr" bIns="45700" lIns="91425" spcFirstLastPara="1" rIns="91425" wrap="square" tIns="45700">
            <a:normAutofit fontScale="77500"/>
          </a:bodyPr>
          <a:lstStyle/>
          <a:p>
            <a:pPr indent="-145732" lvl="0" marL="171450" rtl="0" algn="l">
              <a:lnSpc>
                <a:spcPct val="100000"/>
              </a:lnSpc>
              <a:spcBef>
                <a:spcPts val="0"/>
              </a:spcBef>
              <a:spcAft>
                <a:spcPts val="0"/>
              </a:spcAft>
              <a:buClr>
                <a:srgbClr val="FFFFFF"/>
              </a:buClr>
              <a:buSzPct val="75000"/>
              <a:buFont typeface="Calibri"/>
              <a:buChar char="•"/>
            </a:pPr>
            <a:r>
              <a:rPr lang="en" sz="2400">
                <a:solidFill>
                  <a:srgbClr val="FFFFFF"/>
                </a:solidFill>
              </a:rPr>
              <a:t>Customer segmentation is the practice of dividing a company’s customers into groups that reflect similarity among customers in each group. </a:t>
            </a:r>
            <a:endParaRPr sz="2400">
              <a:solidFill>
                <a:srgbClr val="FFFFFF"/>
              </a:solidFill>
            </a:endParaRPr>
          </a:p>
          <a:p>
            <a:pPr indent="-128587" lvl="0" marL="171450" rtl="0" algn="l">
              <a:lnSpc>
                <a:spcPct val="100000"/>
              </a:lnSpc>
              <a:spcBef>
                <a:spcPts val="750"/>
              </a:spcBef>
              <a:spcAft>
                <a:spcPts val="0"/>
              </a:spcAft>
              <a:buClr>
                <a:schemeClr val="lt1"/>
              </a:buClr>
              <a:buSzPct val="28125"/>
              <a:buFont typeface="Arial"/>
              <a:buNone/>
            </a:pPr>
            <a:r>
              <a:t/>
            </a:r>
            <a:endParaRPr sz="2400">
              <a:solidFill>
                <a:srgbClr val="FFFFFF"/>
              </a:solidFill>
            </a:endParaRPr>
          </a:p>
          <a:p>
            <a:pPr indent="-145732" lvl="0" marL="171450" rtl="0" algn="l">
              <a:lnSpc>
                <a:spcPct val="100000"/>
              </a:lnSpc>
              <a:spcBef>
                <a:spcPts val="750"/>
              </a:spcBef>
              <a:spcAft>
                <a:spcPts val="0"/>
              </a:spcAft>
              <a:buClr>
                <a:srgbClr val="FFFFFF"/>
              </a:buClr>
              <a:buSzPct val="75000"/>
              <a:buFont typeface="Calibri"/>
              <a:buChar char="•"/>
            </a:pPr>
            <a:r>
              <a:rPr lang="en" sz="2400">
                <a:solidFill>
                  <a:srgbClr val="FFFFFF"/>
                </a:solidFill>
              </a:rPr>
              <a:t>The goal of segmenting customers is to decide how to relate to customers in each segment in order to maximize the value of each customer to the business.</a:t>
            </a:r>
            <a:endParaRPr sz="2400">
              <a:solidFill>
                <a:srgbClr val="FFFFFF"/>
              </a:solidFill>
            </a:endParaRPr>
          </a:p>
          <a:p>
            <a:pPr indent="-128587" lvl="0" marL="171450" rtl="0" algn="l">
              <a:lnSpc>
                <a:spcPct val="100000"/>
              </a:lnSpc>
              <a:spcBef>
                <a:spcPts val="750"/>
              </a:spcBef>
              <a:spcAft>
                <a:spcPts val="0"/>
              </a:spcAft>
              <a:buClr>
                <a:schemeClr val="lt1"/>
              </a:buClr>
              <a:buSzPct val="28125"/>
              <a:buFont typeface="Arial"/>
              <a:buNone/>
            </a:pPr>
            <a:r>
              <a:t/>
            </a:r>
            <a:endParaRPr sz="2400">
              <a:solidFill>
                <a:srgbClr val="FFFFFF"/>
              </a:solidFill>
            </a:endParaRPr>
          </a:p>
          <a:p>
            <a:pPr indent="-145732" lvl="0" marL="171450" rtl="0" algn="l">
              <a:lnSpc>
                <a:spcPct val="100000"/>
              </a:lnSpc>
              <a:spcBef>
                <a:spcPts val="750"/>
              </a:spcBef>
              <a:spcAft>
                <a:spcPts val="0"/>
              </a:spcAft>
              <a:buClr>
                <a:srgbClr val="FFFFFF"/>
              </a:buClr>
              <a:buSzPct val="75000"/>
              <a:buFont typeface="Calibri"/>
              <a:buChar char="•"/>
            </a:pPr>
            <a:r>
              <a:rPr lang="en" sz="2400">
                <a:solidFill>
                  <a:srgbClr val="FFFFFF"/>
                </a:solidFill>
              </a:rPr>
              <a:t>Accurate customer segmentation allows marketers to engage with each customer in the most effective way.</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9" name="Shape 1079"/>
        <p:cNvGrpSpPr/>
        <p:nvPr/>
      </p:nvGrpSpPr>
      <p:grpSpPr>
        <a:xfrm>
          <a:off x="0" y="0"/>
          <a:ext cx="0" cy="0"/>
          <a:chOff x="0" y="0"/>
          <a:chExt cx="0" cy="0"/>
        </a:xfrm>
      </p:grpSpPr>
      <p:sp>
        <p:nvSpPr>
          <p:cNvPr id="1080" name="Google Shape;1080;p103"/>
          <p:cNvSpPr/>
          <p:nvPr/>
        </p:nvSpPr>
        <p:spPr>
          <a:xfrm>
            <a:off x="246888" y="241299"/>
            <a:ext cx="5292502" cy="3077139"/>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10 Best Practices on Customer Segmentation" id="1081" name="Google Shape;1081;p103"/>
          <p:cNvPicPr preferRelativeResize="0"/>
          <p:nvPr/>
        </p:nvPicPr>
        <p:blipFill rotWithShape="1">
          <a:blip r:embed="rId3">
            <a:alphaModFix/>
          </a:blip>
          <a:srcRect b="0" l="0" r="0" t="0"/>
          <a:stretch/>
        </p:blipFill>
        <p:spPr>
          <a:xfrm>
            <a:off x="425058" y="801088"/>
            <a:ext cx="4934933" cy="1957562"/>
          </a:xfrm>
          <a:prstGeom prst="rect">
            <a:avLst/>
          </a:prstGeom>
          <a:noFill/>
          <a:ln>
            <a:noFill/>
          </a:ln>
        </p:spPr>
      </p:pic>
      <p:sp>
        <p:nvSpPr>
          <p:cNvPr id="1082" name="Google Shape;1082;p103"/>
          <p:cNvSpPr/>
          <p:nvPr/>
        </p:nvSpPr>
        <p:spPr>
          <a:xfrm>
            <a:off x="245660" y="3428168"/>
            <a:ext cx="5293730" cy="1473200"/>
          </a:xfrm>
          <a:prstGeom prst="rect">
            <a:avLst/>
          </a:prstGeom>
          <a:solidFill>
            <a:srgbClr val="546C6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83" name="Google Shape;1083;p103"/>
          <p:cNvSpPr txBox="1"/>
          <p:nvPr>
            <p:ph type="title"/>
          </p:nvPr>
        </p:nvSpPr>
        <p:spPr>
          <a:xfrm>
            <a:off x="393192" y="3574472"/>
            <a:ext cx="4945642" cy="12189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300"/>
              <a:buFont typeface="Arial"/>
              <a:buNone/>
            </a:pPr>
            <a:r>
              <a:rPr i="0" lang="en" sz="4000">
                <a:solidFill>
                  <a:srgbClr val="FFFFFF"/>
                </a:solidFill>
                <a:latin typeface="Teko"/>
                <a:ea typeface="Teko"/>
                <a:cs typeface="Teko"/>
                <a:sym typeface="Teko"/>
              </a:rPr>
              <a:t>Benefits of Customer Segmentation</a:t>
            </a:r>
            <a:endParaRPr sz="4000">
              <a:solidFill>
                <a:srgbClr val="FFFFFF"/>
              </a:solidFill>
              <a:latin typeface="Teko"/>
              <a:ea typeface="Teko"/>
              <a:cs typeface="Teko"/>
              <a:sym typeface="Teko"/>
            </a:endParaRPr>
          </a:p>
        </p:txBody>
      </p:sp>
      <p:sp>
        <p:nvSpPr>
          <p:cNvPr id="1084" name="Google Shape;1084;p103"/>
          <p:cNvSpPr/>
          <p:nvPr/>
        </p:nvSpPr>
        <p:spPr>
          <a:xfrm>
            <a:off x="5650992" y="241299"/>
            <a:ext cx="3251710" cy="4660901"/>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85" name="Google Shape;1085;p103"/>
          <p:cNvSpPr txBox="1"/>
          <p:nvPr>
            <p:ph idx="1" type="body"/>
          </p:nvPr>
        </p:nvSpPr>
        <p:spPr>
          <a:xfrm>
            <a:off x="6021990" y="688294"/>
            <a:ext cx="2568554" cy="3639272"/>
          </a:xfrm>
          <a:prstGeom prst="rect">
            <a:avLst/>
          </a:prstGeom>
          <a:noFill/>
          <a:ln>
            <a:noFill/>
          </a:ln>
        </p:spPr>
        <p:txBody>
          <a:bodyPr anchorCtr="0" anchor="ctr" bIns="45700" lIns="91425" spcFirstLastPara="1" rIns="91425" wrap="square" tIns="45700">
            <a:normAutofit fontScale="77500"/>
          </a:bodyPr>
          <a:lstStyle/>
          <a:p>
            <a:pPr indent="-145732" lvl="0" marL="171450" marR="0" rtl="0" algn="l">
              <a:lnSpc>
                <a:spcPct val="100000"/>
              </a:lnSpc>
              <a:spcBef>
                <a:spcPts val="0"/>
              </a:spcBef>
              <a:spcAft>
                <a:spcPts val="0"/>
              </a:spcAft>
              <a:buClr>
                <a:srgbClr val="FFFFFF"/>
              </a:buClr>
              <a:buSzPct val="75000"/>
              <a:buFont typeface="Calibri"/>
              <a:buChar char="•"/>
            </a:pPr>
            <a:r>
              <a:rPr lang="en" sz="2400">
                <a:solidFill>
                  <a:srgbClr val="FFFFFF"/>
                </a:solidFill>
              </a:rPr>
              <a:t>Identifies opportunities for new product development.</a:t>
            </a:r>
            <a:endParaRPr sz="2400">
              <a:solidFill>
                <a:srgbClr val="FFFFFF"/>
              </a:solidFill>
            </a:endParaRPr>
          </a:p>
          <a:p>
            <a:pPr indent="0" lvl="0" marL="457200" marR="0" rtl="0" algn="l">
              <a:lnSpc>
                <a:spcPct val="100000"/>
              </a:lnSpc>
              <a:spcBef>
                <a:spcPts val="0"/>
              </a:spcBef>
              <a:spcAft>
                <a:spcPts val="0"/>
              </a:spcAft>
              <a:buNone/>
            </a:pPr>
            <a:r>
              <a:t/>
            </a:r>
            <a:endParaRPr sz="2400">
              <a:solidFill>
                <a:srgbClr val="FFFFFF"/>
              </a:solidFill>
            </a:endParaRPr>
          </a:p>
          <a:p>
            <a:pPr indent="-145732" lvl="0" marL="171450" marR="0" rtl="0" algn="l">
              <a:lnSpc>
                <a:spcPct val="100000"/>
              </a:lnSpc>
              <a:spcBef>
                <a:spcPts val="0"/>
              </a:spcBef>
              <a:spcAft>
                <a:spcPts val="0"/>
              </a:spcAft>
              <a:buClr>
                <a:srgbClr val="FFFFFF"/>
              </a:buClr>
              <a:buSzPct val="75000"/>
              <a:buFont typeface="Calibri"/>
              <a:buChar char="•"/>
            </a:pPr>
            <a:r>
              <a:rPr lang="en" sz="2400">
                <a:solidFill>
                  <a:srgbClr val="FFFFFF"/>
                </a:solidFill>
              </a:rPr>
              <a:t>Helps designing marketing programs most effective for reaching homogenous group of buyers</a:t>
            </a:r>
            <a:endParaRPr sz="2400">
              <a:solidFill>
                <a:srgbClr val="FFFFFF"/>
              </a:solidFill>
            </a:endParaRPr>
          </a:p>
          <a:p>
            <a:pPr indent="0" lvl="0" marL="457200" marR="0" rtl="0" algn="l">
              <a:lnSpc>
                <a:spcPct val="100000"/>
              </a:lnSpc>
              <a:spcBef>
                <a:spcPts val="0"/>
              </a:spcBef>
              <a:spcAft>
                <a:spcPts val="0"/>
              </a:spcAft>
              <a:buNone/>
            </a:pPr>
            <a:r>
              <a:t/>
            </a:r>
            <a:endParaRPr sz="2400">
              <a:solidFill>
                <a:srgbClr val="FFFFFF"/>
              </a:solidFill>
            </a:endParaRPr>
          </a:p>
          <a:p>
            <a:pPr indent="-145732" lvl="0" marL="171450" marR="0" rtl="0" algn="l">
              <a:lnSpc>
                <a:spcPct val="100000"/>
              </a:lnSpc>
              <a:spcBef>
                <a:spcPts val="0"/>
              </a:spcBef>
              <a:spcAft>
                <a:spcPts val="0"/>
              </a:spcAft>
              <a:buClr>
                <a:srgbClr val="FFFFFF"/>
              </a:buClr>
              <a:buSzPct val="75000"/>
              <a:buFont typeface="Calibri"/>
              <a:buChar char="•"/>
            </a:pPr>
            <a:r>
              <a:rPr lang="en" sz="2400">
                <a:solidFill>
                  <a:srgbClr val="FFFFFF"/>
                </a:solidFill>
              </a:rPr>
              <a:t>Improves allocation of marketing resources</a:t>
            </a:r>
            <a:endParaRPr sz="24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9" name="Shape 1089"/>
        <p:cNvGrpSpPr/>
        <p:nvPr/>
      </p:nvGrpSpPr>
      <p:grpSpPr>
        <a:xfrm>
          <a:off x="0" y="0"/>
          <a:ext cx="0" cy="0"/>
          <a:chOff x="0" y="0"/>
          <a:chExt cx="0" cy="0"/>
        </a:xfrm>
      </p:grpSpPr>
      <p:grpSp>
        <p:nvGrpSpPr>
          <p:cNvPr id="1090" name="Google Shape;1090;p104"/>
          <p:cNvGrpSpPr/>
          <p:nvPr/>
        </p:nvGrpSpPr>
        <p:grpSpPr>
          <a:xfrm>
            <a:off x="1" y="0"/>
            <a:ext cx="9143999" cy="5146200"/>
            <a:chOff x="1" y="0"/>
            <a:chExt cx="12191999" cy="6861600"/>
          </a:xfrm>
        </p:grpSpPr>
        <p:sp>
          <p:nvSpPr>
            <p:cNvPr id="1091" name="Google Shape;1091;p104"/>
            <p:cNvSpPr/>
            <p:nvPr/>
          </p:nvSpPr>
          <p:spPr>
            <a:xfrm rot="-5400000">
              <a:off x="1" y="1640114"/>
              <a:ext cx="5217886" cy="5217886"/>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092" name="Google Shape;1092;p104"/>
            <p:cNvSpPr/>
            <p:nvPr/>
          </p:nvSpPr>
          <p:spPr>
            <a:xfrm>
              <a:off x="6384514" y="0"/>
              <a:ext cx="4320000" cy="4320000"/>
            </a:xfrm>
            <a:prstGeom prst="ellipse">
              <a:avLst/>
            </a:prstGeom>
            <a:solidFill>
              <a:schemeClr val="accent3">
                <a:alpha val="95294"/>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093" name="Google Shape;1093;p104"/>
            <p:cNvSpPr/>
            <p:nvPr/>
          </p:nvSpPr>
          <p:spPr>
            <a:xfrm>
              <a:off x="6119057" y="1230054"/>
              <a:ext cx="5506886" cy="5506886"/>
            </a:xfrm>
            <a:prstGeom prst="ellipse">
              <a:avLst/>
            </a:prstGeom>
            <a:solidFill>
              <a:schemeClr val="accent2">
                <a:alpha val="6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nvGrpSpPr>
            <p:cNvPr id="1094" name="Google Shape;1094;p104"/>
            <p:cNvGrpSpPr/>
            <p:nvPr/>
          </p:nvGrpSpPr>
          <p:grpSpPr>
            <a:xfrm>
              <a:off x="690092" y="0"/>
              <a:ext cx="10800000" cy="6858000"/>
              <a:chOff x="2328000" y="0"/>
              <a:chExt cx="2880000" cy="1440000"/>
            </a:xfrm>
          </p:grpSpPr>
          <p:sp>
            <p:nvSpPr>
              <p:cNvPr id="1095" name="Google Shape;1095;p104"/>
              <p:cNvSpPr/>
              <p:nvPr/>
            </p:nvSpPr>
            <p:spPr>
              <a:xfrm>
                <a:off x="3768000" y="0"/>
                <a:ext cx="1440000" cy="14400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096" name="Google Shape;1096;p104"/>
              <p:cNvSpPr/>
              <p:nvPr/>
            </p:nvSpPr>
            <p:spPr>
              <a:xfrm flipH="1">
                <a:off x="2328000" y="0"/>
                <a:ext cx="1440000" cy="14400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grpSp>
          <p:nvGrpSpPr>
            <p:cNvPr id="1097" name="Google Shape;1097;p104"/>
            <p:cNvGrpSpPr/>
            <p:nvPr/>
          </p:nvGrpSpPr>
          <p:grpSpPr>
            <a:xfrm rot="5400000">
              <a:off x="7048499" y="1714500"/>
              <a:ext cx="6858000" cy="3429000"/>
              <a:chOff x="0" y="0"/>
              <a:chExt cx="2880000" cy="1440000"/>
            </a:xfrm>
          </p:grpSpPr>
          <p:sp>
            <p:nvSpPr>
              <p:cNvPr id="1098" name="Google Shape;1098;p104"/>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099" name="Google Shape;1099;p104"/>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sp>
          <p:nvSpPr>
            <p:cNvPr id="1100" name="Google Shape;1100;p104"/>
            <p:cNvSpPr/>
            <p:nvPr/>
          </p:nvSpPr>
          <p:spPr>
            <a:xfrm rot="10800000">
              <a:off x="5602287" y="271887"/>
              <a:ext cx="6589713" cy="6589713"/>
            </a:xfrm>
            <a:prstGeom prst="rect">
              <a:avLst/>
            </a:prstGeom>
            <a:gradFill>
              <a:gsLst>
                <a:gs pos="0">
                  <a:schemeClr val="accent3"/>
                </a:gs>
                <a:gs pos="60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sp>
        <p:nvSpPr>
          <p:cNvPr id="1101" name="Google Shape;1101;p104"/>
          <p:cNvSpPr/>
          <p:nvPr/>
        </p:nvSpPr>
        <p:spPr>
          <a:xfrm>
            <a:off x="0" y="0"/>
            <a:ext cx="9144000" cy="51435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102" name="Google Shape;1102;p104"/>
          <p:cNvSpPr/>
          <p:nvPr/>
        </p:nvSpPr>
        <p:spPr>
          <a:xfrm>
            <a:off x="0" y="0"/>
            <a:ext cx="9144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nvGrpSpPr>
          <p:cNvPr id="1103" name="Google Shape;1103;p104"/>
          <p:cNvGrpSpPr/>
          <p:nvPr/>
        </p:nvGrpSpPr>
        <p:grpSpPr>
          <a:xfrm>
            <a:off x="1" y="0"/>
            <a:ext cx="9143999" cy="5146200"/>
            <a:chOff x="1" y="0"/>
            <a:chExt cx="12191999" cy="6861600"/>
          </a:xfrm>
        </p:grpSpPr>
        <p:sp>
          <p:nvSpPr>
            <p:cNvPr id="1104" name="Google Shape;1104;p104"/>
            <p:cNvSpPr/>
            <p:nvPr/>
          </p:nvSpPr>
          <p:spPr>
            <a:xfrm rot="-5400000">
              <a:off x="1" y="1640114"/>
              <a:ext cx="5217886" cy="5217886"/>
            </a:xfrm>
            <a:prstGeom prst="rect">
              <a:avLst/>
            </a:prstGeom>
            <a:gradFill>
              <a:gsLst>
                <a:gs pos="0">
                  <a:srgbClr val="794DFF">
                    <a:alpha val="60000"/>
                  </a:srgbClr>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105" name="Google Shape;1105;p104"/>
            <p:cNvSpPr/>
            <p:nvPr/>
          </p:nvSpPr>
          <p:spPr>
            <a:xfrm>
              <a:off x="6384514" y="0"/>
              <a:ext cx="4320000" cy="4320000"/>
            </a:xfrm>
            <a:prstGeom prst="ellipse">
              <a:avLst/>
            </a:prstGeom>
            <a:solidFill>
              <a:schemeClr val="accent3">
                <a:alpha val="9529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106" name="Google Shape;1106;p104"/>
            <p:cNvSpPr/>
            <p:nvPr/>
          </p:nvSpPr>
          <p:spPr>
            <a:xfrm>
              <a:off x="6119057" y="1230054"/>
              <a:ext cx="5506886" cy="5506886"/>
            </a:xfrm>
            <a:prstGeom prst="ellipse">
              <a:avLst/>
            </a:prstGeom>
            <a:solidFill>
              <a:schemeClr val="accent2">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nvGrpSpPr>
            <p:cNvPr id="1107" name="Google Shape;1107;p104"/>
            <p:cNvGrpSpPr/>
            <p:nvPr/>
          </p:nvGrpSpPr>
          <p:grpSpPr>
            <a:xfrm>
              <a:off x="690092" y="0"/>
              <a:ext cx="10800000" cy="6858000"/>
              <a:chOff x="2328000" y="0"/>
              <a:chExt cx="2880000" cy="1440000"/>
            </a:xfrm>
          </p:grpSpPr>
          <p:sp>
            <p:nvSpPr>
              <p:cNvPr id="1108" name="Google Shape;1108;p104"/>
              <p:cNvSpPr/>
              <p:nvPr/>
            </p:nvSpPr>
            <p:spPr>
              <a:xfrm>
                <a:off x="3768000" y="0"/>
                <a:ext cx="1440000" cy="14400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109" name="Google Shape;1109;p104"/>
              <p:cNvSpPr/>
              <p:nvPr/>
            </p:nvSpPr>
            <p:spPr>
              <a:xfrm flipH="1">
                <a:off x="2328000" y="0"/>
                <a:ext cx="1440000" cy="1440000"/>
              </a:xfrm>
              <a:prstGeom prst="rect">
                <a:avLst/>
              </a:prstGeom>
              <a:gradFill>
                <a:gsLst>
                  <a:gs pos="0">
                    <a:schemeClr val="accent1"/>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grpSp>
          <p:nvGrpSpPr>
            <p:cNvPr id="1110" name="Google Shape;1110;p104"/>
            <p:cNvGrpSpPr/>
            <p:nvPr/>
          </p:nvGrpSpPr>
          <p:grpSpPr>
            <a:xfrm rot="5400000">
              <a:off x="7048499" y="1714500"/>
              <a:ext cx="6858000" cy="3429000"/>
              <a:chOff x="0" y="0"/>
              <a:chExt cx="2880000" cy="1440000"/>
            </a:xfrm>
          </p:grpSpPr>
          <p:sp>
            <p:nvSpPr>
              <p:cNvPr id="1111" name="Google Shape;1111;p104"/>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112" name="Google Shape;1112;p104"/>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sp>
          <p:nvSpPr>
            <p:cNvPr id="1113" name="Google Shape;1113;p104"/>
            <p:cNvSpPr/>
            <p:nvPr/>
          </p:nvSpPr>
          <p:spPr>
            <a:xfrm rot="10800000">
              <a:off x="5602287" y="271887"/>
              <a:ext cx="6589713" cy="6589713"/>
            </a:xfrm>
            <a:prstGeom prst="rect">
              <a:avLst/>
            </a:prstGeom>
            <a:gradFill>
              <a:gsLst>
                <a:gs pos="0">
                  <a:schemeClr val="accent3"/>
                </a:gs>
                <a:gs pos="60000">
                  <a:srgbClr val="00D17D">
                    <a:alpha val="0"/>
                  </a:srgbClr>
                </a:gs>
                <a:gs pos="100000">
                  <a:srgbClr val="00D17D">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sp>
        <p:nvSpPr>
          <p:cNvPr id="1114" name="Google Shape;1114;p104"/>
          <p:cNvSpPr/>
          <p:nvPr/>
        </p:nvSpPr>
        <p:spPr>
          <a:xfrm>
            <a:off x="0" y="0"/>
            <a:ext cx="9144000" cy="5143500"/>
          </a:xfrm>
          <a:prstGeom prst="rect">
            <a:avLst/>
          </a:prstGeom>
          <a:gradFill>
            <a:gsLst>
              <a:gs pos="0">
                <a:srgbClr val="000000">
                  <a:alpha val="40000"/>
                </a:srgbClr>
              </a:gs>
              <a:gs pos="100000">
                <a:srgbClr val="000000">
                  <a:alpha val="8000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115" name="Google Shape;1115;p104"/>
          <p:cNvSpPr txBox="1"/>
          <p:nvPr>
            <p:ph type="title"/>
          </p:nvPr>
        </p:nvSpPr>
        <p:spPr>
          <a:xfrm>
            <a:off x="537995" y="1620000"/>
            <a:ext cx="3375421" cy="1713724"/>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chemeClr val="lt1"/>
              </a:buClr>
              <a:buSzPct val="100000"/>
              <a:buFont typeface="Bell MT"/>
              <a:buNone/>
            </a:pPr>
            <a:r>
              <a:rPr lang="en" sz="4125"/>
              <a:t>Requirements for Customer Segmentation </a:t>
            </a:r>
            <a:endParaRPr/>
          </a:p>
        </p:txBody>
      </p:sp>
      <p:pic>
        <p:nvPicPr>
          <p:cNvPr descr="SEGMENTING and TARGETING DIVIDE AND RULE Dilbert Comic" id="1116" name="Google Shape;1116;p104"/>
          <p:cNvPicPr preferRelativeResize="0"/>
          <p:nvPr/>
        </p:nvPicPr>
        <p:blipFill rotWithShape="1">
          <a:blip r:embed="rId3">
            <a:alphaModFix/>
          </a:blip>
          <a:srcRect b="5267" l="5233" r="2299" t="18778"/>
          <a:stretch/>
        </p:blipFill>
        <p:spPr>
          <a:xfrm>
            <a:off x="4014819" y="1062622"/>
            <a:ext cx="4591187" cy="28284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0" name="Shape 1120"/>
        <p:cNvGrpSpPr/>
        <p:nvPr/>
      </p:nvGrpSpPr>
      <p:grpSpPr>
        <a:xfrm>
          <a:off x="0" y="0"/>
          <a:ext cx="0" cy="0"/>
          <a:chOff x="0" y="0"/>
          <a:chExt cx="0" cy="0"/>
        </a:xfrm>
      </p:grpSpPr>
      <p:pic>
        <p:nvPicPr>
          <p:cNvPr descr="Market Segmentation Types | Top 4 Key Types of Market Segmentation" id="1121" name="Google Shape;1121;p105"/>
          <p:cNvPicPr preferRelativeResize="0"/>
          <p:nvPr/>
        </p:nvPicPr>
        <p:blipFill rotWithShape="1">
          <a:blip r:embed="rId3">
            <a:alphaModFix/>
          </a:blip>
          <a:srcRect b="5830" l="26" r="-2" t="0"/>
          <a:stretch/>
        </p:blipFill>
        <p:spPr>
          <a:xfrm>
            <a:off x="15" y="7"/>
            <a:ext cx="9143985" cy="5143493"/>
          </a:xfrm>
          <a:custGeom>
            <a:rect b="b" l="l" r="r" t="t"/>
            <a:pathLst>
              <a:path extrusionOk="0" h="6858000" w="12192000">
                <a:moveTo>
                  <a:pt x="0" y="0"/>
                </a:moveTo>
                <a:lnTo>
                  <a:pt x="12192000" y="0"/>
                </a:lnTo>
                <a:lnTo>
                  <a:pt x="12192000" y="6858000"/>
                </a:lnTo>
                <a:lnTo>
                  <a:pt x="0" y="6858000"/>
                </a:lnTo>
                <a:close/>
              </a:path>
            </a:pathLst>
          </a:custGeom>
          <a:noFill/>
          <a:ln>
            <a:noFill/>
          </a:ln>
        </p:spPr>
      </p:pic>
      <p:grpSp>
        <p:nvGrpSpPr>
          <p:cNvPr id="1122" name="Google Shape;1122;p105"/>
          <p:cNvGrpSpPr/>
          <p:nvPr/>
        </p:nvGrpSpPr>
        <p:grpSpPr>
          <a:xfrm flipH="1" rot="-5400000">
            <a:off x="-1285875" y="1285875"/>
            <a:ext cx="5143500" cy="2571750"/>
            <a:chOff x="0" y="0"/>
            <a:chExt cx="2880000" cy="1440000"/>
          </a:xfrm>
        </p:grpSpPr>
        <p:sp>
          <p:nvSpPr>
            <p:cNvPr id="1123" name="Google Shape;1123;p105"/>
            <p:cNvSpPr/>
            <p:nvPr/>
          </p:nvSpPr>
          <p:spPr>
            <a:xfrm>
              <a:off x="144000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
          <p:nvSpPr>
            <p:cNvPr id="1124" name="Google Shape;1124;p105"/>
            <p:cNvSpPr/>
            <p:nvPr/>
          </p:nvSpPr>
          <p:spPr>
            <a:xfrm flipH="1">
              <a:off x="0" y="0"/>
              <a:ext cx="1440000" cy="1440000"/>
            </a:xfrm>
            <a:prstGeom prst="rect">
              <a:avLst/>
            </a:prstGeom>
            <a:gradFill>
              <a:gsLst>
                <a:gs pos="0">
                  <a:schemeClr val="accent2"/>
                </a:gs>
                <a:gs pos="60000">
                  <a:srgbClr val="794DFF">
                    <a:alpha val="0"/>
                  </a:srgbClr>
                </a:gs>
                <a:gs pos="100000">
                  <a:srgbClr val="794DFF">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grpSp>
      <p:sp>
        <p:nvSpPr>
          <p:cNvPr id="1125" name="Google Shape;1125;p105"/>
          <p:cNvSpPr/>
          <p:nvPr/>
        </p:nvSpPr>
        <p:spPr>
          <a:xfrm>
            <a:off x="0" y="-44606"/>
            <a:ext cx="4942285" cy="4942285"/>
          </a:xfrm>
          <a:prstGeom prst="rect">
            <a:avLst/>
          </a:prstGeom>
          <a:gradFill>
            <a:gsLst>
              <a:gs pos="0">
                <a:srgbClr val="00BAC8">
                  <a:alpha val="60000"/>
                </a:srgbClr>
              </a:gs>
              <a:gs pos="60000">
                <a:srgbClr val="00BAC8">
                  <a:alpha val="0"/>
                </a:srgbClr>
              </a:gs>
              <a:gs pos="100000">
                <a:srgbClr val="00BAC8">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9" name="Shape 1129"/>
        <p:cNvGrpSpPr/>
        <p:nvPr/>
      </p:nvGrpSpPr>
      <p:grpSpPr>
        <a:xfrm>
          <a:off x="0" y="0"/>
          <a:ext cx="0" cy="0"/>
          <a:chOff x="0" y="0"/>
          <a:chExt cx="0" cy="0"/>
        </a:xfrm>
      </p:grpSpPr>
      <p:sp>
        <p:nvSpPr>
          <p:cNvPr id="1130" name="Google Shape;1130;p106"/>
          <p:cNvSpPr/>
          <p:nvPr/>
        </p:nvSpPr>
        <p:spPr>
          <a:xfrm>
            <a:off x="0" y="0"/>
            <a:ext cx="9144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31" name="Google Shape;1131;p106"/>
          <p:cNvSpPr/>
          <p:nvPr/>
        </p:nvSpPr>
        <p:spPr>
          <a:xfrm>
            <a:off x="666296" y="780628"/>
            <a:ext cx="3566211" cy="3566211"/>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32" name="Google Shape;1132;p106"/>
          <p:cNvSpPr/>
          <p:nvPr/>
        </p:nvSpPr>
        <p:spPr>
          <a:xfrm>
            <a:off x="659558" y="772205"/>
            <a:ext cx="3566211" cy="3566211"/>
          </a:xfrm>
          <a:prstGeom prst="ellipse">
            <a:avLst/>
          </a:prstGeom>
          <a:solidFill>
            <a:schemeClr val="accent6">
              <a:alpha val="29803"/>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33" name="Google Shape;1133;p106"/>
          <p:cNvSpPr/>
          <p:nvPr/>
        </p:nvSpPr>
        <p:spPr>
          <a:xfrm>
            <a:off x="554970" y="701141"/>
            <a:ext cx="3566211" cy="3566211"/>
          </a:xfrm>
          <a:prstGeom prst="ellipse">
            <a:avLst/>
          </a:prstGeom>
          <a:solidFill>
            <a:schemeClr val="dk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34" name="Google Shape;1134;p106"/>
          <p:cNvSpPr txBox="1"/>
          <p:nvPr>
            <p:ph type="title"/>
          </p:nvPr>
        </p:nvSpPr>
        <p:spPr>
          <a:xfrm>
            <a:off x="826776" y="1408119"/>
            <a:ext cx="3022599" cy="241153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300"/>
              <a:buFont typeface="Calibri"/>
              <a:buNone/>
            </a:pPr>
            <a:r>
              <a:rPr lang="en">
                <a:solidFill>
                  <a:schemeClr val="lt1"/>
                </a:solidFill>
              </a:rPr>
              <a:t>EXISTING WORK WITH LIMITATION</a:t>
            </a:r>
            <a:endParaRPr>
              <a:solidFill>
                <a:schemeClr val="lt1"/>
              </a:solidFill>
            </a:endParaRPr>
          </a:p>
        </p:txBody>
      </p:sp>
      <p:grpSp>
        <p:nvGrpSpPr>
          <p:cNvPr id="1135" name="Google Shape;1135;p106"/>
          <p:cNvGrpSpPr/>
          <p:nvPr/>
        </p:nvGrpSpPr>
        <p:grpSpPr>
          <a:xfrm>
            <a:off x="0" y="283420"/>
            <a:ext cx="1396391" cy="538136"/>
            <a:chOff x="0" y="377893"/>
            <a:chExt cx="1861854" cy="717514"/>
          </a:xfrm>
        </p:grpSpPr>
        <p:sp>
          <p:nvSpPr>
            <p:cNvPr id="1136" name="Google Shape;1136;p106"/>
            <p:cNvSpPr/>
            <p:nvPr/>
          </p:nvSpPr>
          <p:spPr>
            <a:xfrm>
              <a:off x="0" y="377893"/>
              <a:ext cx="1861854" cy="277779"/>
            </a:xfrm>
            <a:custGeom>
              <a:rect b="b" l="l" r="r" t="t"/>
              <a:pathLst>
                <a:path extrusionOk="0" h="277779" w="1861854">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1137" name="Google Shape;1137;p106"/>
            <p:cNvSpPr/>
            <p:nvPr/>
          </p:nvSpPr>
          <p:spPr>
            <a:xfrm>
              <a:off x="0" y="817628"/>
              <a:ext cx="1861854" cy="277779"/>
            </a:xfrm>
            <a:custGeom>
              <a:rect b="b" l="l" r="r" t="t"/>
              <a:pathLst>
                <a:path extrusionOk="0" h="277779" w="1861854">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grpSp>
      <p:sp>
        <p:nvSpPr>
          <p:cNvPr id="1138" name="Google Shape;1138;p106"/>
          <p:cNvSpPr/>
          <p:nvPr/>
        </p:nvSpPr>
        <p:spPr>
          <a:xfrm>
            <a:off x="3441393" y="343359"/>
            <a:ext cx="685924" cy="685924"/>
          </a:xfrm>
          <a:custGeom>
            <a:rect b="b" l="l" r="r" t="t"/>
            <a:pathLst>
              <a:path extrusionOk="0" h="807148" w="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39" name="Google Shape;1139;p106"/>
          <p:cNvSpPr/>
          <p:nvPr/>
        </p:nvSpPr>
        <p:spPr>
          <a:xfrm>
            <a:off x="3441393" y="343359"/>
            <a:ext cx="685924" cy="685924"/>
          </a:xfrm>
          <a:custGeom>
            <a:rect b="b" l="l" r="r" t="t"/>
            <a:pathLst>
              <a:path extrusionOk="0" h="807148" w="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29803"/>
            </a:schemeClr>
          </a:solidFill>
          <a:ln cap="flat" cmpd="sng" w="285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40" name="Google Shape;1140;p106"/>
          <p:cNvSpPr/>
          <p:nvPr/>
        </p:nvSpPr>
        <p:spPr>
          <a:xfrm>
            <a:off x="482232" y="3709998"/>
            <a:ext cx="239956" cy="239956"/>
          </a:xfrm>
          <a:prstGeom prst="ellipse">
            <a:avLst/>
          </a:prstGeom>
          <a:solidFill>
            <a:srgbClr val="FFFFFF"/>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41" name="Google Shape;1141;p106"/>
          <p:cNvSpPr/>
          <p:nvPr/>
        </p:nvSpPr>
        <p:spPr>
          <a:xfrm>
            <a:off x="482232" y="3709998"/>
            <a:ext cx="239956" cy="239956"/>
          </a:xfrm>
          <a:prstGeom prst="ellipse">
            <a:avLst/>
          </a:prstGeom>
          <a:solidFill>
            <a:schemeClr val="accent2">
              <a:alpha val="29803"/>
            </a:schemeClr>
          </a:solidFill>
          <a:ln cap="flat" cmpd="sng" w="285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1142" name="Google Shape;1142;p106"/>
          <p:cNvSpPr txBox="1"/>
          <p:nvPr>
            <p:ph idx="1" type="body"/>
          </p:nvPr>
        </p:nvSpPr>
        <p:spPr>
          <a:xfrm>
            <a:off x="4676151" y="848133"/>
            <a:ext cx="3912880" cy="3498705"/>
          </a:xfrm>
          <a:prstGeom prst="rect">
            <a:avLst/>
          </a:prstGeom>
          <a:noFill/>
          <a:ln>
            <a:noFill/>
          </a:ln>
        </p:spPr>
        <p:txBody>
          <a:bodyPr anchorCtr="0" anchor="t" bIns="45700" lIns="91425" spcFirstLastPara="1" rIns="91425" wrap="square" tIns="45700">
            <a:normAutofit lnSpcReduction="10000"/>
          </a:bodyPr>
          <a:lstStyle/>
          <a:p>
            <a:pPr indent="-171450" lvl="0" marL="171450" rtl="0" algn="l">
              <a:lnSpc>
                <a:spcPct val="90000"/>
              </a:lnSpc>
              <a:spcBef>
                <a:spcPts val="0"/>
              </a:spcBef>
              <a:spcAft>
                <a:spcPts val="0"/>
              </a:spcAft>
              <a:buClr>
                <a:schemeClr val="lt1"/>
              </a:buClr>
              <a:buSzPts val="1800"/>
              <a:buChar char="•"/>
            </a:pPr>
            <a:r>
              <a:rPr lang="en" sz="1800">
                <a:solidFill>
                  <a:schemeClr val="lt1"/>
                </a:solidFill>
              </a:rPr>
              <a:t>Previously information about the users were recorded in a database and a user has to manually sit and note the various kinds of information, but with the development of ML algorithms , no additional manpower is required as a machine is itself capable of sorting and separating  the required data from datasheet .</a:t>
            </a:r>
            <a:endParaRPr/>
          </a:p>
          <a:p>
            <a:pPr indent="-171450" lvl="0" marL="171450" rtl="0" algn="l">
              <a:lnSpc>
                <a:spcPct val="90000"/>
              </a:lnSpc>
              <a:spcBef>
                <a:spcPts val="750"/>
              </a:spcBef>
              <a:spcAft>
                <a:spcPts val="0"/>
              </a:spcAft>
              <a:buClr>
                <a:schemeClr val="lt1"/>
              </a:buClr>
              <a:buSzPts val="1800"/>
              <a:buChar char="•"/>
            </a:pPr>
            <a:r>
              <a:rPr lang="en" sz="1800">
                <a:solidFill>
                  <a:schemeClr val="lt1"/>
                </a:solidFill>
              </a:rPr>
              <a:t>What we have proposed and done is uniquely divided the data into different field which will provide the client more insights about the product.  </a:t>
            </a:r>
            <a:endParaRPr sz="1800">
              <a:solidFill>
                <a:schemeClr val="lt1"/>
              </a:solidFill>
            </a:endParaRPr>
          </a:p>
        </p:txBody>
      </p:sp>
      <p:grpSp>
        <p:nvGrpSpPr>
          <p:cNvPr id="1143" name="Google Shape;1143;p106"/>
          <p:cNvGrpSpPr/>
          <p:nvPr/>
        </p:nvGrpSpPr>
        <p:grpSpPr>
          <a:xfrm>
            <a:off x="7359179" y="4604598"/>
            <a:ext cx="790850" cy="352267"/>
            <a:chOff x="9841624" y="4115729"/>
            <a:chExt cx="602169" cy="268223"/>
          </a:xfrm>
        </p:grpSpPr>
        <p:sp>
          <p:nvSpPr>
            <p:cNvPr id="1144" name="Google Shape;1144;p106"/>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1145" name="Google Shape;1145;p106"/>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1146" name="Google Shape;1146;p106"/>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1147" name="Google Shape;1147;p106"/>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sp>
          <p:nvSpPr>
            <p:cNvPr id="1148" name="Google Shape;1148;p106"/>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07"/>
          <p:cNvSpPr txBox="1"/>
          <p:nvPr/>
        </p:nvSpPr>
        <p:spPr>
          <a:xfrm>
            <a:off x="952500" y="238369"/>
            <a:ext cx="7124111"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chemeClr val="accent4"/>
                </a:solidFill>
                <a:latin typeface="Teko"/>
                <a:ea typeface="Teko"/>
                <a:cs typeface="Teko"/>
                <a:sym typeface="Teko"/>
              </a:rPr>
              <a:t>Proposed Work and Methodology</a:t>
            </a:r>
            <a:endParaRPr b="1" i="0" sz="3600" u="none" cap="none" strike="noStrike">
              <a:solidFill>
                <a:schemeClr val="accent4"/>
              </a:solidFill>
              <a:latin typeface="Teko"/>
              <a:ea typeface="Teko"/>
              <a:cs typeface="Teko"/>
              <a:sym typeface="Teko"/>
            </a:endParaRPr>
          </a:p>
        </p:txBody>
      </p:sp>
      <p:sp>
        <p:nvSpPr>
          <p:cNvPr id="1154" name="Google Shape;1154;p107"/>
          <p:cNvSpPr txBox="1"/>
          <p:nvPr/>
        </p:nvSpPr>
        <p:spPr>
          <a:xfrm>
            <a:off x="541020" y="1193627"/>
            <a:ext cx="8248715" cy="323161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Noto Sans Symbols"/>
              <a:buChar char="❖"/>
            </a:pPr>
            <a:r>
              <a:rPr b="1" i="0" lang="en" sz="2400" u="none" cap="none" strike="noStrike">
                <a:solidFill>
                  <a:schemeClr val="lt1"/>
                </a:solidFill>
                <a:latin typeface="Arabic Typesetting"/>
                <a:ea typeface="Arabic Typesetting"/>
                <a:cs typeface="Arabic Typesetting"/>
                <a:sym typeface="Arabic Typesetting"/>
              </a:rPr>
              <a:t>For this project</a:t>
            </a:r>
            <a:r>
              <a:rPr b="0" i="0" lang="en" sz="2400" u="none" cap="none" strike="noStrike">
                <a:solidFill>
                  <a:schemeClr val="lt1"/>
                </a:solidFill>
                <a:latin typeface="Arabic Typesetting"/>
                <a:ea typeface="Arabic Typesetting"/>
                <a:cs typeface="Arabic Typesetting"/>
                <a:sym typeface="Arabic Typesetting"/>
              </a:rPr>
              <a:t>, we will be going to use </a:t>
            </a:r>
            <a:r>
              <a:rPr b="1" i="0" lang="en" sz="2400" u="none" cap="none" strike="noStrike">
                <a:solidFill>
                  <a:schemeClr val="lt1"/>
                </a:solidFill>
                <a:latin typeface="Arabic Typesetting"/>
                <a:ea typeface="Arabic Typesetting"/>
                <a:cs typeface="Arabic Typesetting"/>
                <a:sym typeface="Arabic Typesetting"/>
              </a:rPr>
              <a:t>unsupervised learning</a:t>
            </a:r>
            <a:r>
              <a:rPr b="0" i="0" lang="en" sz="2400" u="none" cap="none" strike="noStrike">
                <a:solidFill>
                  <a:schemeClr val="lt1"/>
                </a:solidFill>
                <a:latin typeface="Arabic Typesetting"/>
                <a:ea typeface="Arabic Typesetting"/>
                <a:cs typeface="Arabic Typesetting"/>
                <a:sym typeface="Arabic Typesetting"/>
              </a:rPr>
              <a:t> to group your customers into clusters based on individual aspects </a:t>
            </a:r>
            <a:r>
              <a:rPr b="1" i="0" lang="en" sz="2400" u="none" cap="none" strike="noStrike">
                <a:solidFill>
                  <a:schemeClr val="lt1"/>
                </a:solidFill>
                <a:latin typeface="Arabic Typesetting"/>
                <a:ea typeface="Arabic Typesetting"/>
                <a:cs typeface="Arabic Typesetting"/>
                <a:sym typeface="Arabic Typesetting"/>
              </a:rPr>
              <a:t>such as age, gender, region, interests</a:t>
            </a:r>
            <a:r>
              <a:rPr b="0" i="0" lang="en" sz="2400" u="none" cap="none" strike="noStrike">
                <a:solidFill>
                  <a:schemeClr val="lt1"/>
                </a:solidFill>
                <a:latin typeface="Arabic Typesetting"/>
                <a:ea typeface="Arabic Typesetting"/>
                <a:cs typeface="Arabic Typesetting"/>
                <a:sym typeface="Arabic Typesetting"/>
              </a:rPr>
              <a:t>, and so on.</a:t>
            </a:r>
            <a:endParaRPr b="0" i="0" sz="2400" u="none" cap="none" strike="noStrike">
              <a:solidFill>
                <a:srgbClr val="000000"/>
              </a:solidFill>
              <a:latin typeface="Arabic Typesetting"/>
              <a:ea typeface="Arabic Typesetting"/>
              <a:cs typeface="Arabic Typesetting"/>
              <a:sym typeface="Arabic Typesetting"/>
            </a:endParaRPr>
          </a:p>
          <a:p>
            <a:pPr indent="-196850" lvl="0" marL="285750" marR="0" rtl="0" algn="l">
              <a:lnSpc>
                <a:spcPct val="100000"/>
              </a:lnSpc>
              <a:spcBef>
                <a:spcPts val="0"/>
              </a:spcBef>
              <a:spcAft>
                <a:spcPts val="0"/>
              </a:spcAft>
              <a:buClr>
                <a:schemeClr val="lt1"/>
              </a:buClr>
              <a:buSzPts val="1400"/>
              <a:buFont typeface="Noto Sans Symbols"/>
              <a:buNone/>
            </a:pPr>
            <a:r>
              <a:t/>
            </a:r>
            <a:endParaRPr b="0" i="0" sz="1200" u="none" cap="none" strike="noStrike">
              <a:solidFill>
                <a:schemeClr val="lt1"/>
              </a:solidFill>
              <a:latin typeface="Arabic Typesetting"/>
              <a:ea typeface="Arabic Typesetting"/>
              <a:cs typeface="Arabic Typesetting"/>
              <a:sym typeface="Arabic Typesetting"/>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 sz="2400" u="none" cap="none" strike="noStrike">
                <a:solidFill>
                  <a:schemeClr val="lt1"/>
                </a:solidFill>
                <a:latin typeface="Arabic Typesetting"/>
                <a:ea typeface="Arabic Typesetting"/>
                <a:cs typeface="Arabic Typesetting"/>
                <a:sym typeface="Arabic Typesetting"/>
              </a:rPr>
              <a:t>K-means clustering or </a:t>
            </a:r>
            <a:r>
              <a:rPr b="1" i="0" lang="en" sz="2400" u="none" cap="none" strike="noStrike">
                <a:solidFill>
                  <a:schemeClr val="lt1"/>
                </a:solidFill>
                <a:latin typeface="Arabic Typesetting"/>
                <a:ea typeface="Arabic Typesetting"/>
                <a:cs typeface="Arabic Typesetting"/>
                <a:sym typeface="Arabic Typesetting"/>
              </a:rPr>
              <a:t>hierarchical clustering </a:t>
            </a:r>
            <a:r>
              <a:rPr b="0" i="0" lang="en" sz="2400" u="none" cap="none" strike="noStrike">
                <a:solidFill>
                  <a:schemeClr val="lt1"/>
                </a:solidFill>
                <a:latin typeface="Arabic Typesetting"/>
                <a:ea typeface="Arabic Typesetting"/>
                <a:cs typeface="Arabic Typesetting"/>
                <a:sym typeface="Arabic Typesetting"/>
              </a:rPr>
              <a:t>will be then applied with the following steps:</a:t>
            </a:r>
            <a:endParaRPr b="0" i="0" sz="2400" u="none" cap="none" strike="noStrike">
              <a:solidFill>
                <a:srgbClr val="000000"/>
              </a:solidFill>
              <a:latin typeface="Arabic Typesetting"/>
              <a:ea typeface="Arabic Typesetting"/>
              <a:cs typeface="Arabic Typesetting"/>
              <a:sym typeface="Arabic Typesetting"/>
            </a:endParaRPr>
          </a:p>
          <a:p>
            <a:pPr indent="-358775" lvl="8" marL="1257300" marR="0" rtl="0" algn="l">
              <a:lnSpc>
                <a:spcPct val="100000"/>
              </a:lnSpc>
              <a:spcBef>
                <a:spcPts val="0"/>
              </a:spcBef>
              <a:spcAft>
                <a:spcPts val="0"/>
              </a:spcAft>
              <a:buClr>
                <a:schemeClr val="lt1"/>
              </a:buClr>
              <a:buSzPts val="1400"/>
              <a:buFont typeface="Arial"/>
              <a:buAutoNum type="arabicPeriod"/>
            </a:pPr>
            <a:r>
              <a:rPr b="0" i="0" lang="en" sz="2400" u="none" cap="none" strike="noStrike">
                <a:solidFill>
                  <a:schemeClr val="lt1"/>
                </a:solidFill>
                <a:latin typeface="Arabic Typesetting"/>
                <a:ea typeface="Arabic Typesetting"/>
                <a:cs typeface="Arabic Typesetting"/>
                <a:sym typeface="Arabic Typesetting"/>
              </a:rPr>
              <a:t>Business Care</a:t>
            </a:r>
            <a:endParaRPr b="0" i="0" sz="2400" u="none" cap="none" strike="noStrike">
              <a:solidFill>
                <a:srgbClr val="000000"/>
              </a:solidFill>
              <a:latin typeface="Arabic Typesetting"/>
              <a:ea typeface="Arabic Typesetting"/>
              <a:cs typeface="Arabic Typesetting"/>
              <a:sym typeface="Arabic Typesetting"/>
            </a:endParaRPr>
          </a:p>
          <a:p>
            <a:pPr indent="-358775" lvl="8" marL="1257300" marR="0" rtl="0" algn="l">
              <a:lnSpc>
                <a:spcPct val="100000"/>
              </a:lnSpc>
              <a:spcBef>
                <a:spcPts val="0"/>
              </a:spcBef>
              <a:spcAft>
                <a:spcPts val="0"/>
              </a:spcAft>
              <a:buClr>
                <a:schemeClr val="lt1"/>
              </a:buClr>
              <a:buSzPts val="1400"/>
              <a:buFont typeface="Arial"/>
              <a:buAutoNum type="arabicPeriod"/>
            </a:pPr>
            <a:r>
              <a:rPr b="0" i="0" lang="en" sz="2400" u="none" cap="none" strike="noStrike">
                <a:solidFill>
                  <a:schemeClr val="lt1"/>
                </a:solidFill>
                <a:latin typeface="Arabic Typesetting"/>
                <a:ea typeface="Arabic Typesetting"/>
                <a:cs typeface="Arabic Typesetting"/>
                <a:sym typeface="Arabic Typesetting"/>
              </a:rPr>
              <a:t>Data Preparation</a:t>
            </a:r>
            <a:endParaRPr b="0" i="0" sz="2400" u="none" cap="none" strike="noStrike">
              <a:solidFill>
                <a:srgbClr val="000000"/>
              </a:solidFill>
              <a:latin typeface="Arabic Typesetting"/>
              <a:ea typeface="Arabic Typesetting"/>
              <a:cs typeface="Arabic Typesetting"/>
              <a:sym typeface="Arabic Typesetting"/>
            </a:endParaRPr>
          </a:p>
          <a:p>
            <a:pPr indent="-358775" lvl="8" marL="1257300" marR="0" rtl="0" algn="l">
              <a:lnSpc>
                <a:spcPct val="100000"/>
              </a:lnSpc>
              <a:spcBef>
                <a:spcPts val="0"/>
              </a:spcBef>
              <a:spcAft>
                <a:spcPts val="0"/>
              </a:spcAft>
              <a:buClr>
                <a:schemeClr val="lt1"/>
              </a:buClr>
              <a:buSzPts val="1400"/>
              <a:buFont typeface="Arial"/>
              <a:buAutoNum type="arabicPeriod"/>
            </a:pPr>
            <a:r>
              <a:rPr b="0" i="0" lang="en" sz="2400" u="none" cap="none" strike="noStrike">
                <a:solidFill>
                  <a:schemeClr val="lt1"/>
                </a:solidFill>
                <a:latin typeface="Arabic Typesetting"/>
                <a:ea typeface="Arabic Typesetting"/>
                <a:cs typeface="Arabic Typesetting"/>
                <a:sym typeface="Arabic Typesetting"/>
              </a:rPr>
              <a:t>Segmentation with K-means Clustering</a:t>
            </a:r>
            <a:endParaRPr b="0" i="0" sz="2400" u="none" cap="none" strike="noStrike">
              <a:solidFill>
                <a:srgbClr val="000000"/>
              </a:solidFill>
              <a:latin typeface="Arabic Typesetting"/>
              <a:ea typeface="Arabic Typesetting"/>
              <a:cs typeface="Arabic Typesetting"/>
              <a:sym typeface="Arabic Typesetting"/>
            </a:endParaRPr>
          </a:p>
          <a:p>
            <a:pPr indent="-358775" lvl="8" marL="1257300" marR="0" rtl="0" algn="l">
              <a:lnSpc>
                <a:spcPct val="100000"/>
              </a:lnSpc>
              <a:spcBef>
                <a:spcPts val="0"/>
              </a:spcBef>
              <a:spcAft>
                <a:spcPts val="0"/>
              </a:spcAft>
              <a:buClr>
                <a:schemeClr val="lt1"/>
              </a:buClr>
              <a:buSzPts val="1400"/>
              <a:buFont typeface="Arial"/>
              <a:buAutoNum type="arabicPeriod"/>
            </a:pPr>
            <a:r>
              <a:rPr b="0" i="0" lang="en" sz="2400" u="none" cap="none" strike="noStrike">
                <a:solidFill>
                  <a:schemeClr val="lt1"/>
                </a:solidFill>
                <a:latin typeface="Arabic Typesetting"/>
                <a:ea typeface="Arabic Typesetting"/>
                <a:cs typeface="Arabic Typesetting"/>
                <a:sym typeface="Arabic Typesetting"/>
              </a:rPr>
              <a:t>Hyperparameter Tuning</a:t>
            </a:r>
            <a:endParaRPr b="0" i="0" sz="2400" u="none" cap="none" strike="noStrike">
              <a:solidFill>
                <a:srgbClr val="000000"/>
              </a:solidFill>
              <a:latin typeface="Arabic Typesetting"/>
              <a:ea typeface="Arabic Typesetting"/>
              <a:cs typeface="Arabic Typesetting"/>
              <a:sym typeface="Arabic Typesetting"/>
            </a:endParaRPr>
          </a:p>
          <a:p>
            <a:pPr indent="-358775" lvl="8" marL="1257300" marR="0" rtl="0" algn="l">
              <a:lnSpc>
                <a:spcPct val="100000"/>
              </a:lnSpc>
              <a:spcBef>
                <a:spcPts val="0"/>
              </a:spcBef>
              <a:spcAft>
                <a:spcPts val="0"/>
              </a:spcAft>
              <a:buClr>
                <a:schemeClr val="lt1"/>
              </a:buClr>
              <a:buSzPts val="1400"/>
              <a:buFont typeface="Arial"/>
              <a:buAutoNum type="arabicPeriod"/>
            </a:pPr>
            <a:r>
              <a:rPr b="0" i="0" lang="en" sz="2400" u="none" cap="none" strike="noStrike">
                <a:solidFill>
                  <a:schemeClr val="lt1"/>
                </a:solidFill>
                <a:latin typeface="Arabic Typesetting"/>
                <a:ea typeface="Arabic Typesetting"/>
                <a:cs typeface="Arabic Typesetting"/>
                <a:sym typeface="Arabic Typesetting"/>
              </a:rPr>
              <a:t>Visualization and Interpretation of Results</a:t>
            </a:r>
            <a:endParaRPr b="0" i="0" sz="2400" u="none" cap="none" strike="noStrike">
              <a:solidFill>
                <a:schemeClr val="lt1"/>
              </a:solidFill>
              <a:latin typeface="Arabic Typesetting"/>
              <a:ea typeface="Arabic Typesetting"/>
              <a:cs typeface="Arabic Typesetting"/>
              <a:sym typeface="Arabic Typesetting"/>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65000">
              <a:srgbClr val="FFC20C"/>
            </a:gs>
            <a:gs pos="100000">
              <a:srgbClr val="FFC20C"/>
            </a:gs>
          </a:gsLst>
          <a:path path="circle">
            <a:fillToRect b="50%" l="50%" r="50%" t="50%"/>
          </a:path>
          <a:tileRect/>
        </a:gradFill>
      </p:bgPr>
    </p:bg>
    <p:spTree>
      <p:nvGrpSpPr>
        <p:cNvPr id="1158" name="Shape 1158"/>
        <p:cNvGrpSpPr/>
        <p:nvPr/>
      </p:nvGrpSpPr>
      <p:grpSpPr>
        <a:xfrm>
          <a:off x="0" y="0"/>
          <a:ext cx="0" cy="0"/>
          <a:chOff x="0" y="0"/>
          <a:chExt cx="0" cy="0"/>
        </a:xfrm>
      </p:grpSpPr>
      <p:sp>
        <p:nvSpPr>
          <p:cNvPr id="1159" name="Google Shape;1159;p10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950"/>
              <a:buFont typeface="Arabic Typesetting"/>
              <a:buNone/>
            </a:pPr>
            <a:r>
              <a:rPr lang="en" sz="4950">
                <a:solidFill>
                  <a:schemeClr val="lt1"/>
                </a:solidFill>
                <a:latin typeface="Caveat"/>
                <a:ea typeface="Caveat"/>
                <a:cs typeface="Caveat"/>
                <a:sym typeface="Caveat"/>
              </a:rPr>
              <a:t>NOVELTY</a:t>
            </a:r>
            <a:r>
              <a:rPr lang="en" sz="4950">
                <a:solidFill>
                  <a:schemeClr val="lt1"/>
                </a:solidFill>
                <a:latin typeface="Caveat"/>
                <a:ea typeface="Caveat"/>
                <a:cs typeface="Caveat"/>
                <a:sym typeface="Caveat"/>
              </a:rPr>
              <a:t> OF THE PROJECT</a:t>
            </a:r>
            <a:endParaRPr sz="4950">
              <a:solidFill>
                <a:schemeClr val="lt1"/>
              </a:solidFill>
              <a:latin typeface="Caveat"/>
              <a:ea typeface="Caveat"/>
              <a:cs typeface="Caveat"/>
              <a:sym typeface="Caveat"/>
            </a:endParaRPr>
          </a:p>
        </p:txBody>
      </p:sp>
      <p:grpSp>
        <p:nvGrpSpPr>
          <p:cNvPr id="1160" name="Google Shape;1160;p108"/>
          <p:cNvGrpSpPr/>
          <p:nvPr/>
        </p:nvGrpSpPr>
        <p:grpSpPr>
          <a:xfrm>
            <a:off x="1035186" y="1935138"/>
            <a:ext cx="7073636" cy="2777903"/>
            <a:chOff x="797024" y="651644"/>
            <a:chExt cx="7073636" cy="2777903"/>
          </a:xfrm>
        </p:grpSpPr>
        <p:sp>
          <p:nvSpPr>
            <p:cNvPr id="1161" name="Google Shape;1161;p108"/>
            <p:cNvSpPr/>
            <p:nvPr/>
          </p:nvSpPr>
          <p:spPr>
            <a:xfrm>
              <a:off x="1702689" y="651644"/>
              <a:ext cx="1397400" cy="1273200"/>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08"/>
            <p:cNvSpPr/>
            <p:nvPr/>
          </p:nvSpPr>
          <p:spPr>
            <a:xfrm>
              <a:off x="828036" y="2484547"/>
              <a:ext cx="3146721" cy="9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8"/>
            <p:cNvSpPr txBox="1"/>
            <p:nvPr/>
          </p:nvSpPr>
          <p:spPr>
            <a:xfrm>
              <a:off x="797024" y="2248797"/>
              <a:ext cx="3146700" cy="94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rgbClr val="000000"/>
                  </a:solidFill>
                  <a:latin typeface="Arabic Typesetting"/>
                  <a:ea typeface="Arabic Typesetting"/>
                  <a:cs typeface="Arabic Typesetting"/>
                  <a:sym typeface="Arabic Typesetting"/>
                </a:rPr>
                <a:t>The technology we have worked with in creating our project is mainly unsupervised meaning that no human assistance will be needed to segmentate the customers and the machine will be able to produce results by itself .</a:t>
              </a:r>
              <a:endParaRPr sz="1300"/>
            </a:p>
          </p:txBody>
        </p:sp>
        <p:sp>
          <p:nvSpPr>
            <p:cNvPr id="1164" name="Google Shape;1164;p108"/>
            <p:cNvSpPr/>
            <p:nvPr/>
          </p:nvSpPr>
          <p:spPr>
            <a:xfrm>
              <a:off x="5595336" y="651657"/>
              <a:ext cx="1324500" cy="1273200"/>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8"/>
            <p:cNvSpPr/>
            <p:nvPr/>
          </p:nvSpPr>
          <p:spPr>
            <a:xfrm>
              <a:off x="4259334" y="2454070"/>
              <a:ext cx="3611250" cy="9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08"/>
            <p:cNvSpPr txBox="1"/>
            <p:nvPr/>
          </p:nvSpPr>
          <p:spPr>
            <a:xfrm>
              <a:off x="4259259" y="2348070"/>
              <a:ext cx="3611400" cy="94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300" u="none" cap="none" strike="noStrike">
                  <a:solidFill>
                    <a:srgbClr val="000000"/>
                  </a:solidFill>
                  <a:latin typeface="Arabic Typesetting"/>
                  <a:ea typeface="Arabic Typesetting"/>
                  <a:cs typeface="Arabic Typesetting"/>
                  <a:sym typeface="Arabic Typesetting"/>
                </a:rPr>
                <a:t>Furthermore, we have decided to break the customer information into many segments which will not only help the client in knowing the market but also help in product popularity.</a:t>
              </a:r>
              <a:endParaRPr sz="1100"/>
            </a:p>
          </p:txBody>
        </p:sp>
      </p:grpSp>
    </p:spTree>
  </p:cSld>
  <p:clrMapOvr>
    <a:masterClrMapping/>
  </p:clrMapOvr>
</p:sld>
</file>

<file path=ppt/theme/theme1.xml><?xml version="1.0" encoding="utf-8"?>
<a:theme xmlns:a="http://schemas.openxmlformats.org/drawingml/2006/main" xmlns:r="http://schemas.openxmlformats.org/officeDocument/2006/relationships"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BohemianVTI">
  <a:themeElements>
    <a:clrScheme name="AnalogousFromRegularSeedRightStep">
      <a:dk1>
        <a:srgbClr val="000000"/>
      </a:dk1>
      <a:lt1>
        <a:srgbClr val="FFFFFF"/>
      </a:lt1>
      <a:dk2>
        <a:srgbClr val="3C3122"/>
      </a:dk2>
      <a:lt2>
        <a:srgbClr val="E2E7E8"/>
      </a:lt2>
      <a:accent1>
        <a:srgbClr val="E74929"/>
      </a:accent1>
      <a:accent2>
        <a:srgbClr val="D58617"/>
      </a:accent2>
      <a:accent3>
        <a:srgbClr val="A7A81E"/>
      </a:accent3>
      <a:accent4>
        <a:srgbClr val="72B514"/>
      </a:accent4>
      <a:accent5>
        <a:srgbClr val="3AB921"/>
      </a:accent5>
      <a:accent6>
        <a:srgbClr val="14BB3E"/>
      </a:accent6>
      <a:hlink>
        <a:srgbClr val="358EA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lowVTI">
  <a:themeElements>
    <a:clrScheme name="Glow">
      <a:dk1>
        <a:srgbClr val="000000"/>
      </a:dk1>
      <a:lt1>
        <a:srgbClr val="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Our Team Infographics by Slidesgo">
  <a:themeElements>
    <a:clrScheme name="Simple Light">
      <a:dk1>
        <a:srgbClr val="000000"/>
      </a:dk1>
      <a:lt1>
        <a:srgbClr val="FFFFFF"/>
      </a:lt1>
      <a:dk2>
        <a:srgbClr val="595959"/>
      </a:dk2>
      <a:lt2>
        <a:srgbClr val="EEEEEE"/>
      </a:lt2>
      <a:accent1>
        <a:srgbClr val="F0A6A6"/>
      </a:accent1>
      <a:accent2>
        <a:srgbClr val="EE7A7D"/>
      </a:accent2>
      <a:accent3>
        <a:srgbClr val="A06CAD"/>
      </a:accent3>
      <a:accent4>
        <a:srgbClr val="CCC3EB"/>
      </a:accent4>
      <a:accent5>
        <a:srgbClr val="948CD3"/>
      </a:accent5>
      <a:accent6>
        <a:srgbClr val="434782"/>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ur Team Infographics by Slidesgo">
  <a:themeElements>
    <a:clrScheme name="Simple Light">
      <a:dk1>
        <a:srgbClr val="000000"/>
      </a:dk1>
      <a:lt1>
        <a:srgbClr val="FFFFFF"/>
      </a:lt1>
      <a:dk2>
        <a:srgbClr val="595959"/>
      </a:dk2>
      <a:lt2>
        <a:srgbClr val="EEEEEE"/>
      </a:lt2>
      <a:accent1>
        <a:srgbClr val="F0A6A6"/>
      </a:accent1>
      <a:accent2>
        <a:srgbClr val="EE7A7D"/>
      </a:accent2>
      <a:accent3>
        <a:srgbClr val="A06CAD"/>
      </a:accent3>
      <a:accent4>
        <a:srgbClr val="CCC3EB"/>
      </a:accent4>
      <a:accent5>
        <a:srgbClr val="948CD3"/>
      </a:accent5>
      <a:accent6>
        <a:srgbClr val="434782"/>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